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IBM Plex Sans" panose="020B0503050203000203" pitchFamily="34" charset="0"/>
      <p:regular r:id="rId18"/>
    </p:embeddedFont>
    <p:embeddedFont>
      <p:font typeface="IBM Plex Sans Bold" panose="020B0803050203000203" charset="0"/>
      <p:regular r:id="rId19"/>
    </p:embeddedFont>
    <p:embeddedFont>
      <p:font typeface="IBM Plex Sans Condensed" panose="020B0506050203000203" pitchFamily="34" charset="0"/>
      <p:regular r:id="rId20"/>
    </p:embeddedFont>
    <p:embeddedFont>
      <p:font typeface="IBM Plex Sans Italics" panose="020B0604020202020204" charset="0"/>
      <p:regular r:id="rId21"/>
    </p:embeddedFont>
    <p:embeddedFont>
      <p:font typeface="Montserrat" panose="00000500000000000000" pitchFamily="2" charset="0"/>
      <p:regular r:id="rId22"/>
    </p:embeddedFont>
    <p:embeddedFont>
      <p:font typeface="Open Sans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142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übner, Marius" userId="b072ad67-7678-49fb-97f7-5a9d9a7b4cde" providerId="ADAL" clId="{FA731934-35D4-4CF5-8D02-1808AE107622}"/>
    <pc:docChg chg="delSld modSld">
      <pc:chgData name="Hübner, Marius" userId="b072ad67-7678-49fb-97f7-5a9d9a7b4cde" providerId="ADAL" clId="{FA731934-35D4-4CF5-8D02-1808AE107622}" dt="2023-11-27T11:57:34.108" v="7" actId="47"/>
      <pc:docMkLst>
        <pc:docMk/>
      </pc:docMkLst>
      <pc:sldChg chg="modSp mod">
        <pc:chgData name="Hübner, Marius" userId="b072ad67-7678-49fb-97f7-5a9d9a7b4cde" providerId="ADAL" clId="{FA731934-35D4-4CF5-8D02-1808AE107622}" dt="2023-11-22T17:21:08.899" v="6" actId="20577"/>
        <pc:sldMkLst>
          <pc:docMk/>
          <pc:sldMk cId="0" sldId="257"/>
        </pc:sldMkLst>
        <pc:spChg chg="mod">
          <ac:chgData name="Hübner, Marius" userId="b072ad67-7678-49fb-97f7-5a9d9a7b4cde" providerId="ADAL" clId="{FA731934-35D4-4CF5-8D02-1808AE107622}" dt="2023-11-22T17:21:08.899" v="6" actId="20577"/>
          <ac:spMkLst>
            <pc:docMk/>
            <pc:sldMk cId="0" sldId="257"/>
            <ac:spMk id="13" creationId="{00000000-0000-0000-0000-000000000000}"/>
          </ac:spMkLst>
        </pc:spChg>
      </pc:sldChg>
      <pc:sldChg chg="del">
        <pc:chgData name="Hübner, Marius" userId="b072ad67-7678-49fb-97f7-5a9d9a7b4cde" providerId="ADAL" clId="{FA731934-35D4-4CF5-8D02-1808AE107622}" dt="2023-11-27T11:57:34.108" v="7" actId="47"/>
        <pc:sldMkLst>
          <pc:docMk/>
          <pc:sldMk cId="0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1000" y="-1065816"/>
            <a:ext cx="18750233" cy="13454701"/>
            <a:chOff x="0" y="0"/>
            <a:chExt cx="25000311" cy="17939602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200886" y="200886"/>
              <a:ext cx="24598539" cy="17537860"/>
              <a:chOff x="0" y="0"/>
              <a:chExt cx="10367988" cy="739199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368026" cy="7392035"/>
              </a:xfrm>
              <a:custGeom>
                <a:avLst/>
                <a:gdLst/>
                <a:ahLst/>
                <a:cxnLst/>
                <a:rect l="l" t="t" r="r" b="b"/>
                <a:pathLst>
                  <a:path w="10368026" h="7392035">
                    <a:moveTo>
                      <a:pt x="0" y="514731"/>
                    </a:moveTo>
                    <a:lnTo>
                      <a:pt x="0" y="944118"/>
                    </a:lnTo>
                    <a:lnTo>
                      <a:pt x="241554" y="944118"/>
                    </a:lnTo>
                    <a:lnTo>
                      <a:pt x="0" y="514731"/>
                    </a:lnTo>
                    <a:close/>
                    <a:moveTo>
                      <a:pt x="9332976" y="0"/>
                    </a:moveTo>
                    <a:lnTo>
                      <a:pt x="10368026" y="1839976"/>
                    </a:lnTo>
                    <a:lnTo>
                      <a:pt x="10368026" y="0"/>
                    </a:lnTo>
                    <a:close/>
                    <a:moveTo>
                      <a:pt x="3708019" y="3546729"/>
                    </a:moveTo>
                    <a:lnTo>
                      <a:pt x="2915539" y="5039360"/>
                    </a:lnTo>
                    <a:lnTo>
                      <a:pt x="4175125" y="5039360"/>
                    </a:lnTo>
                    <a:lnTo>
                      <a:pt x="4355973" y="4698619"/>
                    </a:lnTo>
                    <a:lnTo>
                      <a:pt x="3708019" y="3546729"/>
                    </a:lnTo>
                    <a:close/>
                    <a:moveTo>
                      <a:pt x="0" y="3614928"/>
                    </a:moveTo>
                    <a:lnTo>
                      <a:pt x="0" y="5744337"/>
                    </a:lnTo>
                    <a:lnTo>
                      <a:pt x="580771" y="4648962"/>
                    </a:lnTo>
                    <a:lnTo>
                      <a:pt x="0" y="3614928"/>
                    </a:lnTo>
                    <a:close/>
                    <a:moveTo>
                      <a:pt x="0" y="961136"/>
                    </a:moveTo>
                    <a:lnTo>
                      <a:pt x="0" y="3580257"/>
                    </a:lnTo>
                    <a:lnTo>
                      <a:pt x="600075" y="4648581"/>
                    </a:lnTo>
                    <a:lnTo>
                      <a:pt x="0" y="5780405"/>
                    </a:lnTo>
                    <a:lnTo>
                      <a:pt x="0" y="6381877"/>
                    </a:lnTo>
                    <a:lnTo>
                      <a:pt x="1602613" y="3363722"/>
                    </a:lnTo>
                    <a:lnTo>
                      <a:pt x="251079" y="961136"/>
                    </a:lnTo>
                    <a:close/>
                    <a:moveTo>
                      <a:pt x="2475357" y="5868416"/>
                    </a:moveTo>
                    <a:lnTo>
                      <a:pt x="1666367" y="7392035"/>
                    </a:lnTo>
                    <a:lnTo>
                      <a:pt x="2925826" y="7392035"/>
                    </a:lnTo>
                    <a:lnTo>
                      <a:pt x="3734816" y="5868416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7" t="-6" r="-22" b="-20"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25000311" cy="17939602"/>
              <a:chOff x="0" y="0"/>
              <a:chExt cx="7902994" cy="56709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63500" y="63500"/>
                <a:ext cx="2853944" cy="5544058"/>
              </a:xfrm>
              <a:custGeom>
                <a:avLst/>
                <a:gdLst/>
                <a:ahLst/>
                <a:cxnLst/>
                <a:rect l="l" t="t" r="r" b="b"/>
                <a:pathLst>
                  <a:path w="2853944" h="5544058">
                    <a:moveTo>
                      <a:pt x="0" y="0"/>
                    </a:moveTo>
                    <a:lnTo>
                      <a:pt x="0" y="385953"/>
                    </a:lnTo>
                    <a:lnTo>
                      <a:pt x="1201928" y="2522855"/>
                    </a:lnTo>
                    <a:lnTo>
                      <a:pt x="0" y="4786503"/>
                    </a:lnTo>
                    <a:lnTo>
                      <a:pt x="0" y="5544058"/>
                    </a:lnTo>
                    <a:lnTo>
                      <a:pt x="1249807" y="5544058"/>
                    </a:lnTo>
                    <a:lnTo>
                      <a:pt x="2853944" y="2522855"/>
                    </a:lnTo>
                    <a:lnTo>
                      <a:pt x="1434846" y="0"/>
                    </a:lnTo>
                    <a:close/>
                  </a:path>
                </a:pathLst>
              </a:custGeom>
              <a:solidFill>
                <a:srgbClr val="005359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1348232" y="63500"/>
                <a:ext cx="6491351" cy="5543931"/>
              </a:xfrm>
              <a:custGeom>
                <a:avLst/>
                <a:gdLst/>
                <a:ahLst/>
                <a:cxnLst/>
                <a:rect l="l" t="t" r="r" b="b"/>
                <a:pathLst>
                  <a:path w="6491351" h="5543931">
                    <a:moveTo>
                      <a:pt x="0" y="0"/>
                    </a:moveTo>
                    <a:lnTo>
                      <a:pt x="1982216" y="3523996"/>
                    </a:lnTo>
                    <a:lnTo>
                      <a:pt x="909701" y="5543931"/>
                    </a:lnTo>
                    <a:lnTo>
                      <a:pt x="6491351" y="5543931"/>
                    </a:lnTo>
                    <a:lnTo>
                      <a:pt x="6491351" y="1379982"/>
                    </a:lnTo>
                    <a:lnTo>
                      <a:pt x="5715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4265032" y="200886"/>
              <a:ext cx="20534393" cy="17537860"/>
              <a:chOff x="0" y="0"/>
              <a:chExt cx="8654999" cy="739199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655050" cy="7392035"/>
              </a:xfrm>
              <a:custGeom>
                <a:avLst/>
                <a:gdLst/>
                <a:ahLst/>
                <a:cxnLst/>
                <a:rect l="l" t="t" r="r" b="b"/>
                <a:pathLst>
                  <a:path w="8655050" h="7392035">
                    <a:moveTo>
                      <a:pt x="0" y="0"/>
                    </a:moveTo>
                    <a:lnTo>
                      <a:pt x="2642997" y="4698619"/>
                    </a:lnTo>
                    <a:lnTo>
                      <a:pt x="2462022" y="5039360"/>
                    </a:lnTo>
                    <a:lnTo>
                      <a:pt x="7325995" y="5039360"/>
                    </a:lnTo>
                    <a:lnTo>
                      <a:pt x="7325995" y="5868416"/>
                    </a:lnTo>
                    <a:lnTo>
                      <a:pt x="2021840" y="5868416"/>
                    </a:lnTo>
                    <a:lnTo>
                      <a:pt x="1212850" y="7392035"/>
                    </a:lnTo>
                    <a:lnTo>
                      <a:pt x="8655050" y="7392035"/>
                    </a:lnTo>
                    <a:lnTo>
                      <a:pt x="8655050" y="1839976"/>
                    </a:lnTo>
                    <a:lnTo>
                      <a:pt x="762000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31" t="-5" r="-34" b="-52"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00886" y="2440940"/>
              <a:ext cx="6348916" cy="15297776"/>
              <a:chOff x="0" y="0"/>
              <a:chExt cx="2006994" cy="483586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06981" cy="4835906"/>
              </a:xfrm>
              <a:custGeom>
                <a:avLst/>
                <a:gdLst/>
                <a:ahLst/>
                <a:cxnLst/>
                <a:rect l="l" t="t" r="r" b="b"/>
                <a:pathLst>
                  <a:path w="2006981" h="4835906">
                    <a:moveTo>
                      <a:pt x="442849" y="0"/>
                    </a:moveTo>
                    <a:lnTo>
                      <a:pt x="0" y="0"/>
                    </a:lnTo>
                    <a:lnTo>
                      <a:pt x="0" y="12700"/>
                    </a:lnTo>
                    <a:lnTo>
                      <a:pt x="439039" y="12700"/>
                    </a:lnTo>
                    <a:lnTo>
                      <a:pt x="1992503" y="2778506"/>
                    </a:lnTo>
                    <a:lnTo>
                      <a:pt x="901827" y="4835906"/>
                    </a:lnTo>
                    <a:lnTo>
                      <a:pt x="916178" y="4835906"/>
                    </a:lnTo>
                    <a:lnTo>
                      <a:pt x="2006981" y="2778379"/>
                    </a:lnTo>
                    <a:lnTo>
                      <a:pt x="446532" y="0"/>
                    </a:lnTo>
                    <a:close/>
                    <a:moveTo>
                      <a:pt x="442849" y="6350"/>
                    </a:moveTo>
                    <a:lnTo>
                      <a:pt x="437261" y="9398"/>
                    </a:lnTo>
                    <a:close/>
                    <a:moveTo>
                      <a:pt x="0" y="2003044"/>
                    </a:moveTo>
                    <a:lnTo>
                      <a:pt x="435610" y="2778506"/>
                    </a:lnTo>
                    <a:lnTo>
                      <a:pt x="0" y="3600069"/>
                    </a:lnTo>
                    <a:lnTo>
                      <a:pt x="0" y="3627247"/>
                    </a:lnTo>
                    <a:lnTo>
                      <a:pt x="450088" y="2778379"/>
                    </a:lnTo>
                    <a:lnTo>
                      <a:pt x="0" y="1977136"/>
                    </a:lnTo>
                    <a:close/>
                  </a:path>
                </a:pathLst>
              </a:custGeom>
              <a:solidFill>
                <a:srgbClr val="F15D65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3885708" y="12157004"/>
              <a:ext cx="17760591" cy="1966974"/>
            </a:xfrm>
            <a:custGeom>
              <a:avLst/>
              <a:gdLst/>
              <a:ahLst/>
              <a:cxnLst/>
              <a:rect l="l" t="t" r="r" b="b"/>
              <a:pathLst>
                <a:path w="17760591" h="1966974">
                  <a:moveTo>
                    <a:pt x="0" y="0"/>
                  </a:moveTo>
                  <a:lnTo>
                    <a:pt x="17760592" y="0"/>
                  </a:lnTo>
                  <a:lnTo>
                    <a:pt x="17760592" y="1966975"/>
                  </a:lnTo>
                  <a:lnTo>
                    <a:pt x="0" y="196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4970075" y="12157004"/>
              <a:ext cx="1088314" cy="1966974"/>
              <a:chOff x="0" y="0"/>
              <a:chExt cx="458711" cy="82905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58724" cy="829056"/>
              </a:xfrm>
              <a:custGeom>
                <a:avLst/>
                <a:gdLst/>
                <a:ahLst/>
                <a:cxnLst/>
                <a:rect l="l" t="t" r="r" b="b"/>
                <a:pathLst>
                  <a:path w="458724" h="829056">
                    <a:moveTo>
                      <a:pt x="439547" y="0"/>
                    </a:moveTo>
                    <a:lnTo>
                      <a:pt x="0" y="829056"/>
                    </a:lnTo>
                    <a:lnTo>
                      <a:pt x="19177" y="829056"/>
                    </a:lnTo>
                    <a:lnTo>
                      <a:pt x="458724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1298" t="-490" r="-584" b="-490"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6891672" y="14687435"/>
              <a:ext cx="11150527" cy="158370"/>
            </a:xfrm>
            <a:custGeom>
              <a:avLst/>
              <a:gdLst/>
              <a:ahLst/>
              <a:cxnLst/>
              <a:rect l="l" t="t" r="r" b="b"/>
              <a:pathLst>
                <a:path w="11150527" h="158370">
                  <a:moveTo>
                    <a:pt x="0" y="0"/>
                  </a:moveTo>
                  <a:lnTo>
                    <a:pt x="11150527" y="0"/>
                  </a:lnTo>
                  <a:lnTo>
                    <a:pt x="11150527" y="158370"/>
                  </a:lnTo>
                  <a:lnTo>
                    <a:pt x="0" y="158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629321" y="427246"/>
              <a:ext cx="21370990" cy="15462684"/>
            </a:xfrm>
            <a:custGeom>
              <a:avLst/>
              <a:gdLst/>
              <a:ahLst/>
              <a:cxnLst/>
              <a:rect l="l" t="t" r="r" b="b"/>
              <a:pathLst>
                <a:path w="21370990" h="15462684">
                  <a:moveTo>
                    <a:pt x="0" y="0"/>
                  </a:moveTo>
                  <a:lnTo>
                    <a:pt x="21370990" y="0"/>
                  </a:lnTo>
                  <a:lnTo>
                    <a:pt x="21370990" y="15462684"/>
                  </a:lnTo>
                  <a:lnTo>
                    <a:pt x="0" y="15462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360456" y="13113449"/>
              <a:ext cx="12210036" cy="865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14"/>
                </a:lnSpc>
              </a:pPr>
              <a:r>
                <a:rPr lang="en-US" sz="3796" spc="30">
                  <a:solidFill>
                    <a:srgbClr val="FFFFFF"/>
                  </a:solidFill>
                  <a:latin typeface="IBM Plex Sans Italics"/>
                </a:rPr>
                <a:t>EINEM ERFÜLLTEN LEBEN AUF DER SPUR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-5400000">
              <a:off x="22797826" y="5761653"/>
              <a:ext cx="2734510" cy="265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60"/>
                </a:lnSpc>
              </a:pPr>
              <a:r>
                <a:rPr lang="en-US" sz="1186" spc="11">
                  <a:solidFill>
                    <a:srgbClr val="231F20"/>
                  </a:solidFill>
                  <a:latin typeface="IBM Plex Sans"/>
                </a:rPr>
                <a:t>© MarKord – stock.adobe.com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656" y="-1150140"/>
            <a:ext cx="34643913" cy="12587280"/>
            <a:chOff x="0" y="0"/>
            <a:chExt cx="46191883" cy="167830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1883" cy="16783040"/>
            </a:xfrm>
            <a:custGeom>
              <a:avLst/>
              <a:gdLst/>
              <a:ahLst/>
              <a:cxnLst/>
              <a:rect l="l" t="t" r="r" b="b"/>
              <a:pathLst>
                <a:path w="46191883" h="16783040">
                  <a:moveTo>
                    <a:pt x="0" y="0"/>
                  </a:moveTo>
                  <a:lnTo>
                    <a:pt x="46191883" y="0"/>
                  </a:lnTo>
                  <a:lnTo>
                    <a:pt x="46191883" y="16783040"/>
                  </a:lnTo>
                  <a:lnTo>
                    <a:pt x="0" y="16783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3732551" y="42317"/>
              <a:ext cx="16905601" cy="16698465"/>
              <a:chOff x="0" y="0"/>
              <a:chExt cx="5612765" cy="554399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612765" cy="5543931"/>
              </a:xfrm>
              <a:custGeom>
                <a:avLst/>
                <a:gdLst/>
                <a:ahLst/>
                <a:cxnLst/>
                <a:rect l="l" t="t" r="r" b="b"/>
                <a:pathLst>
                  <a:path w="5612765" h="5543931">
                    <a:moveTo>
                      <a:pt x="0" y="0"/>
                    </a:moveTo>
                    <a:lnTo>
                      <a:pt x="1768221" y="3143504"/>
                    </a:lnTo>
                    <a:lnTo>
                      <a:pt x="493649" y="5543931"/>
                    </a:lnTo>
                    <a:lnTo>
                      <a:pt x="4338193" y="5543931"/>
                    </a:lnTo>
                    <a:lnTo>
                      <a:pt x="5612765" y="3143504"/>
                    </a:lnTo>
                    <a:lnTo>
                      <a:pt x="384454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3732551" y="42317"/>
              <a:ext cx="16905601" cy="16698465"/>
              <a:chOff x="0" y="0"/>
              <a:chExt cx="7483691" cy="739199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7483729" cy="7392035"/>
              </a:xfrm>
              <a:custGeom>
                <a:avLst/>
                <a:gdLst/>
                <a:ahLst/>
                <a:cxnLst/>
                <a:rect l="l" t="t" r="r" b="b"/>
                <a:pathLst>
                  <a:path w="7483729" h="7392035">
                    <a:moveTo>
                      <a:pt x="0" y="0"/>
                    </a:moveTo>
                    <a:lnTo>
                      <a:pt x="2357628" y="4191381"/>
                    </a:lnTo>
                    <a:lnTo>
                      <a:pt x="658241" y="7392035"/>
                    </a:lnTo>
                    <a:lnTo>
                      <a:pt x="5784215" y="7392035"/>
                    </a:lnTo>
                    <a:lnTo>
                      <a:pt x="7483729" y="4191381"/>
                    </a:lnTo>
                    <a:lnTo>
                      <a:pt x="5125974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3792" t="-247" r="-244" b="-229"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42317"/>
              <a:ext cx="6696576" cy="11368699"/>
              <a:chOff x="0" y="0"/>
              <a:chExt cx="2223313" cy="377447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3262" cy="3774440"/>
              </a:xfrm>
              <a:custGeom>
                <a:avLst/>
                <a:gdLst/>
                <a:ahLst/>
                <a:cxnLst/>
                <a:rect l="l" t="t" r="r" b="b"/>
                <a:pathLst>
                  <a:path w="2223262" h="3774440">
                    <a:moveTo>
                      <a:pt x="156083" y="0"/>
                    </a:moveTo>
                    <a:lnTo>
                      <a:pt x="786765" y="1121156"/>
                    </a:lnTo>
                    <a:lnTo>
                      <a:pt x="0" y="2602738"/>
                    </a:lnTo>
                    <a:lnTo>
                      <a:pt x="0" y="3774440"/>
                    </a:lnTo>
                    <a:lnTo>
                      <a:pt x="814451" y="3774440"/>
                    </a:lnTo>
                    <a:lnTo>
                      <a:pt x="2223262" y="1121156"/>
                    </a:lnTo>
                    <a:lnTo>
                      <a:pt x="1592707" y="0"/>
                    </a:lnTo>
                    <a:close/>
                  </a:path>
                </a:pathLst>
              </a:custGeom>
              <a:solidFill>
                <a:srgbClr val="005359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4404906" y="12783020"/>
              <a:ext cx="5237702" cy="3957762"/>
              <a:chOff x="0" y="0"/>
              <a:chExt cx="1738960" cy="131400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95120" cy="1313942"/>
              </a:xfrm>
              <a:custGeom>
                <a:avLst/>
                <a:gdLst/>
                <a:ahLst/>
                <a:cxnLst/>
                <a:rect l="l" t="t" r="r" b="b"/>
                <a:pathLst>
                  <a:path w="1595120" h="1313942">
                    <a:moveTo>
                      <a:pt x="0" y="0"/>
                    </a:moveTo>
                    <a:lnTo>
                      <a:pt x="722757" y="1313942"/>
                    </a:lnTo>
                    <a:lnTo>
                      <a:pt x="734568" y="1313942"/>
                    </a:lnTo>
                    <a:lnTo>
                      <a:pt x="21463" y="12700"/>
                    </a:lnTo>
                    <a:lnTo>
                      <a:pt x="867537" y="12700"/>
                    </a:lnTo>
                    <a:lnTo>
                      <a:pt x="1583309" y="1313942"/>
                    </a:lnTo>
                    <a:lnTo>
                      <a:pt x="1595120" y="1313942"/>
                    </a:lnTo>
                    <a:lnTo>
                      <a:pt x="87503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23310264" y="96510"/>
              <a:ext cx="110970" cy="7481800"/>
              <a:chOff x="0" y="0"/>
              <a:chExt cx="36843" cy="24840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6830" cy="2483993"/>
              </a:xfrm>
              <a:custGeom>
                <a:avLst/>
                <a:gdLst/>
                <a:ahLst/>
                <a:cxnLst/>
                <a:rect l="l" t="t" r="r" b="b"/>
                <a:pathLst>
                  <a:path w="36830" h="2483993">
                    <a:moveTo>
                      <a:pt x="0" y="0"/>
                    </a:moveTo>
                    <a:lnTo>
                      <a:pt x="36830" y="67056"/>
                    </a:lnTo>
                    <a:lnTo>
                      <a:pt x="36830" y="40767"/>
                    </a:lnTo>
                    <a:lnTo>
                      <a:pt x="21463" y="12700"/>
                    </a:lnTo>
                    <a:lnTo>
                      <a:pt x="36830" y="12700"/>
                    </a:lnTo>
                    <a:lnTo>
                      <a:pt x="36830" y="0"/>
                    </a:lnTo>
                    <a:close/>
                    <a:moveTo>
                      <a:pt x="36830" y="2438273"/>
                    </a:moveTo>
                    <a:lnTo>
                      <a:pt x="13081" y="2483993"/>
                    </a:lnTo>
                    <a:lnTo>
                      <a:pt x="36830" y="2483993"/>
                    </a:lnTo>
                    <a:lnTo>
                      <a:pt x="36830" y="2471293"/>
                    </a:lnTo>
                    <a:lnTo>
                      <a:pt x="34036" y="2471293"/>
                    </a:lnTo>
                    <a:lnTo>
                      <a:pt x="36830" y="2465832"/>
                    </a:lnTo>
                    <a:lnTo>
                      <a:pt x="36830" y="24382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5096293" y="8875491"/>
              <a:ext cx="7687248" cy="15009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9487"/>
                </a:lnSpc>
              </a:pPr>
              <a:r>
                <a:rPr lang="en-US" sz="6776" spc="176" dirty="0">
                  <a:solidFill>
                    <a:srgbClr val="FFFFFF"/>
                  </a:solidFill>
                  <a:latin typeface="IBM Plex Sans Condensed"/>
                </a:rPr>
                <a:t>„UND JETZT?“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298583" y="16019878"/>
              <a:ext cx="4153795" cy="253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581"/>
                </a:lnSpc>
              </a:pPr>
              <a:r>
                <a:rPr lang="en-US" sz="1129" spc="2">
                  <a:solidFill>
                    <a:srgbClr val="231F20"/>
                  </a:solidFill>
                  <a:latin typeface="IBM Plex Sans"/>
                </a:rPr>
                <a:t>© S Fanti/peopleimages.com – stock.adobe.com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80480" y="-96638"/>
            <a:ext cx="31715908" cy="11523439"/>
          </a:xfrm>
          <a:custGeom>
            <a:avLst/>
            <a:gdLst/>
            <a:ahLst/>
            <a:cxnLst/>
            <a:rect l="l" t="t" r="r" b="b"/>
            <a:pathLst>
              <a:path w="31715908" h="11523439">
                <a:moveTo>
                  <a:pt x="0" y="0"/>
                </a:moveTo>
                <a:lnTo>
                  <a:pt x="31715908" y="0"/>
                </a:lnTo>
                <a:lnTo>
                  <a:pt x="31715908" y="11523439"/>
                </a:lnTo>
                <a:lnTo>
                  <a:pt x="0" y="11523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33166" y="-696073"/>
            <a:ext cx="4162592" cy="7117753"/>
            <a:chOff x="0" y="0"/>
            <a:chExt cx="2030946" cy="3472790"/>
          </a:xfrm>
        </p:grpSpPr>
        <p:sp>
          <p:nvSpPr>
            <p:cNvPr id="4" name="Freeform 4"/>
            <p:cNvSpPr/>
            <p:nvPr/>
          </p:nvSpPr>
          <p:spPr>
            <a:xfrm>
              <a:off x="63500" y="63500"/>
              <a:ext cx="1776476" cy="3345815"/>
            </a:xfrm>
            <a:custGeom>
              <a:avLst/>
              <a:gdLst/>
              <a:ahLst/>
              <a:cxnLst/>
              <a:rect l="l" t="t" r="r" b="b"/>
              <a:pathLst>
                <a:path w="1776476" h="3345815">
                  <a:moveTo>
                    <a:pt x="0" y="0"/>
                  </a:moveTo>
                  <a:lnTo>
                    <a:pt x="0" y="3345815"/>
                  </a:lnTo>
                  <a:lnTo>
                    <a:pt x="1776476" y="0"/>
                  </a:ln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Freeform 5"/>
            <p:cNvSpPr/>
            <p:nvPr/>
          </p:nvSpPr>
          <p:spPr>
            <a:xfrm>
              <a:off x="864362" y="624586"/>
              <a:ext cx="259461" cy="915289"/>
            </a:xfrm>
            <a:custGeom>
              <a:avLst/>
              <a:gdLst/>
              <a:ahLst/>
              <a:cxnLst/>
              <a:rect l="l" t="t" r="r" b="b"/>
              <a:pathLst>
                <a:path w="259461" h="915289">
                  <a:moveTo>
                    <a:pt x="159639" y="7620"/>
                  </a:moveTo>
                  <a:lnTo>
                    <a:pt x="61849" y="122047"/>
                  </a:lnTo>
                  <a:cubicBezTo>
                    <a:pt x="57404" y="127381"/>
                    <a:pt x="61468" y="137414"/>
                    <a:pt x="68707" y="137414"/>
                  </a:cubicBezTo>
                  <a:lnTo>
                    <a:pt x="139954" y="139954"/>
                  </a:lnTo>
                  <a:cubicBezTo>
                    <a:pt x="128270" y="237871"/>
                    <a:pt x="121539" y="336804"/>
                    <a:pt x="111379" y="434213"/>
                  </a:cubicBezTo>
                  <a:lnTo>
                    <a:pt x="92837" y="614172"/>
                  </a:lnTo>
                  <a:cubicBezTo>
                    <a:pt x="88646" y="613664"/>
                    <a:pt x="84074" y="615315"/>
                    <a:pt x="81661" y="620014"/>
                  </a:cubicBezTo>
                  <a:cubicBezTo>
                    <a:pt x="68580" y="645541"/>
                    <a:pt x="46482" y="663575"/>
                    <a:pt x="24257" y="681355"/>
                  </a:cubicBezTo>
                  <a:lnTo>
                    <a:pt x="21590" y="707263"/>
                  </a:lnTo>
                  <a:cubicBezTo>
                    <a:pt x="46355" y="688975"/>
                    <a:pt x="71501" y="670814"/>
                    <a:pt x="89535" y="646430"/>
                  </a:cubicBezTo>
                  <a:lnTo>
                    <a:pt x="86233" y="676275"/>
                  </a:lnTo>
                  <a:cubicBezTo>
                    <a:pt x="84709" y="676021"/>
                    <a:pt x="82931" y="676021"/>
                    <a:pt x="81153" y="676656"/>
                  </a:cubicBezTo>
                  <a:lnTo>
                    <a:pt x="80264" y="677037"/>
                  </a:lnTo>
                  <a:lnTo>
                    <a:pt x="76581" y="679958"/>
                  </a:lnTo>
                  <a:cubicBezTo>
                    <a:pt x="61976" y="703072"/>
                    <a:pt x="38354" y="720598"/>
                    <a:pt x="18415" y="737235"/>
                  </a:cubicBezTo>
                  <a:lnTo>
                    <a:pt x="15875" y="761365"/>
                  </a:lnTo>
                  <a:lnTo>
                    <a:pt x="29718" y="749554"/>
                  </a:lnTo>
                  <a:cubicBezTo>
                    <a:pt x="46482" y="735457"/>
                    <a:pt x="69469" y="720344"/>
                    <a:pt x="82804" y="704977"/>
                  </a:cubicBezTo>
                  <a:lnTo>
                    <a:pt x="77851" y="747776"/>
                  </a:lnTo>
                  <a:cubicBezTo>
                    <a:pt x="56896" y="773049"/>
                    <a:pt x="32131" y="796036"/>
                    <a:pt x="9652" y="820547"/>
                  </a:cubicBezTo>
                  <a:lnTo>
                    <a:pt x="6858" y="846455"/>
                  </a:lnTo>
                  <a:cubicBezTo>
                    <a:pt x="29845" y="824103"/>
                    <a:pt x="53848" y="802513"/>
                    <a:pt x="75057" y="778637"/>
                  </a:cubicBezTo>
                  <a:lnTo>
                    <a:pt x="73279" y="810514"/>
                  </a:lnTo>
                  <a:lnTo>
                    <a:pt x="72771" y="811149"/>
                  </a:lnTo>
                  <a:lnTo>
                    <a:pt x="1016" y="902716"/>
                  </a:lnTo>
                  <a:lnTo>
                    <a:pt x="0" y="912368"/>
                  </a:lnTo>
                  <a:cubicBezTo>
                    <a:pt x="27432" y="890524"/>
                    <a:pt x="51054" y="861314"/>
                    <a:pt x="73152" y="833374"/>
                  </a:cubicBezTo>
                  <a:lnTo>
                    <a:pt x="73279" y="844042"/>
                  </a:lnTo>
                  <a:lnTo>
                    <a:pt x="81407" y="854710"/>
                  </a:lnTo>
                  <a:lnTo>
                    <a:pt x="85852" y="836803"/>
                  </a:lnTo>
                  <a:cubicBezTo>
                    <a:pt x="96647" y="845058"/>
                    <a:pt x="101981" y="866648"/>
                    <a:pt x="108585" y="880999"/>
                  </a:cubicBezTo>
                  <a:lnTo>
                    <a:pt x="124968" y="915289"/>
                  </a:lnTo>
                  <a:lnTo>
                    <a:pt x="128270" y="883539"/>
                  </a:lnTo>
                  <a:cubicBezTo>
                    <a:pt x="123571" y="874268"/>
                    <a:pt x="118999" y="864997"/>
                    <a:pt x="114554" y="855599"/>
                  </a:cubicBezTo>
                  <a:cubicBezTo>
                    <a:pt x="108204" y="842264"/>
                    <a:pt x="103251" y="822960"/>
                    <a:pt x="90551" y="813943"/>
                  </a:cubicBezTo>
                  <a:lnTo>
                    <a:pt x="97663" y="765810"/>
                  </a:lnTo>
                  <a:cubicBezTo>
                    <a:pt x="109982" y="787908"/>
                    <a:pt x="120904" y="810895"/>
                    <a:pt x="132334" y="833501"/>
                  </a:cubicBezTo>
                  <a:lnTo>
                    <a:pt x="133350" y="835660"/>
                  </a:lnTo>
                  <a:lnTo>
                    <a:pt x="136017" y="809752"/>
                  </a:lnTo>
                  <a:cubicBezTo>
                    <a:pt x="126619" y="791083"/>
                    <a:pt x="116967" y="772541"/>
                    <a:pt x="108712" y="753491"/>
                  </a:cubicBezTo>
                  <a:lnTo>
                    <a:pt x="102997" y="748411"/>
                  </a:lnTo>
                  <a:cubicBezTo>
                    <a:pt x="101473" y="731139"/>
                    <a:pt x="103124" y="712851"/>
                    <a:pt x="104775" y="694690"/>
                  </a:cubicBezTo>
                  <a:lnTo>
                    <a:pt x="140970" y="763524"/>
                  </a:lnTo>
                  <a:lnTo>
                    <a:pt x="144399" y="731139"/>
                  </a:lnTo>
                  <a:cubicBezTo>
                    <a:pt x="132461" y="709295"/>
                    <a:pt x="120396" y="687451"/>
                    <a:pt x="108712" y="665607"/>
                  </a:cubicBezTo>
                  <a:lnTo>
                    <a:pt x="107569" y="663956"/>
                  </a:lnTo>
                  <a:lnTo>
                    <a:pt x="108966" y="650113"/>
                  </a:lnTo>
                  <a:cubicBezTo>
                    <a:pt x="110109" y="640207"/>
                    <a:pt x="110363" y="637159"/>
                    <a:pt x="110744" y="633984"/>
                  </a:cubicBezTo>
                  <a:lnTo>
                    <a:pt x="148590" y="691134"/>
                  </a:lnTo>
                  <a:lnTo>
                    <a:pt x="151384" y="664464"/>
                  </a:lnTo>
                  <a:cubicBezTo>
                    <a:pt x="139827" y="645541"/>
                    <a:pt x="127254" y="627126"/>
                    <a:pt x="113284" y="609854"/>
                  </a:cubicBezTo>
                  <a:lnTo>
                    <a:pt x="131699" y="436880"/>
                  </a:lnTo>
                  <a:cubicBezTo>
                    <a:pt x="141986" y="339090"/>
                    <a:pt x="156083" y="240538"/>
                    <a:pt x="164973" y="141986"/>
                  </a:cubicBezTo>
                  <a:lnTo>
                    <a:pt x="245745" y="149606"/>
                  </a:lnTo>
                  <a:cubicBezTo>
                    <a:pt x="255016" y="150749"/>
                    <a:pt x="259461" y="140081"/>
                    <a:pt x="254635" y="133223"/>
                  </a:cubicBezTo>
                  <a:lnTo>
                    <a:pt x="181229" y="17907"/>
                  </a:lnTo>
                  <a:cubicBezTo>
                    <a:pt x="179324" y="14478"/>
                    <a:pt x="176149" y="13081"/>
                    <a:pt x="172974" y="13081"/>
                  </a:cubicBezTo>
                  <a:lnTo>
                    <a:pt x="173101" y="10033"/>
                  </a:lnTo>
                  <a:lnTo>
                    <a:pt x="161417" y="0"/>
                  </a:lnTo>
                  <a:moveTo>
                    <a:pt x="120396" y="119888"/>
                  </a:moveTo>
                  <a:lnTo>
                    <a:pt x="89662" y="119126"/>
                  </a:lnTo>
                  <a:cubicBezTo>
                    <a:pt x="91059" y="117475"/>
                    <a:pt x="92329" y="115824"/>
                    <a:pt x="93726" y="114173"/>
                  </a:cubicBezTo>
                  <a:lnTo>
                    <a:pt x="120396" y="119888"/>
                  </a:lnTo>
                  <a:moveTo>
                    <a:pt x="206248" y="96647"/>
                  </a:moveTo>
                  <a:lnTo>
                    <a:pt x="200914" y="94996"/>
                  </a:lnTo>
                  <a:lnTo>
                    <a:pt x="201041" y="90805"/>
                  </a:lnTo>
                  <a:lnTo>
                    <a:pt x="204597" y="93980"/>
                  </a:lnTo>
                  <a:moveTo>
                    <a:pt x="195326" y="78867"/>
                  </a:moveTo>
                  <a:lnTo>
                    <a:pt x="185039" y="73406"/>
                  </a:lnTo>
                  <a:lnTo>
                    <a:pt x="179959" y="70866"/>
                  </a:lnTo>
                  <a:lnTo>
                    <a:pt x="186182" y="67691"/>
                  </a:lnTo>
                  <a:lnTo>
                    <a:pt x="192532" y="74168"/>
                  </a:lnTo>
                  <a:moveTo>
                    <a:pt x="149098" y="72771"/>
                  </a:moveTo>
                  <a:lnTo>
                    <a:pt x="148717" y="75311"/>
                  </a:lnTo>
                  <a:lnTo>
                    <a:pt x="140843" y="76200"/>
                  </a:lnTo>
                  <a:lnTo>
                    <a:pt x="125984" y="86741"/>
                  </a:lnTo>
                  <a:lnTo>
                    <a:pt x="141986" y="92075"/>
                  </a:lnTo>
                  <a:lnTo>
                    <a:pt x="145796" y="95631"/>
                  </a:lnTo>
                  <a:cubicBezTo>
                    <a:pt x="133985" y="94996"/>
                    <a:pt x="122047" y="94488"/>
                    <a:pt x="110109" y="94234"/>
                  </a:cubicBezTo>
                  <a:lnTo>
                    <a:pt x="154305" y="38481"/>
                  </a:lnTo>
                  <a:cubicBezTo>
                    <a:pt x="153162" y="45339"/>
                    <a:pt x="152146" y="52197"/>
                    <a:pt x="151130" y="58928"/>
                  </a:cubicBezTo>
                  <a:lnTo>
                    <a:pt x="143510" y="69088"/>
                  </a:lnTo>
                  <a:moveTo>
                    <a:pt x="180467" y="53594"/>
                  </a:moveTo>
                  <a:lnTo>
                    <a:pt x="178308" y="53340"/>
                  </a:lnTo>
                  <a:lnTo>
                    <a:pt x="173228" y="54356"/>
                  </a:lnTo>
                  <a:lnTo>
                    <a:pt x="171958" y="44323"/>
                  </a:lnTo>
                  <a:lnTo>
                    <a:pt x="177673" y="48768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75918" y="441325"/>
              <a:ext cx="597154" cy="1540637"/>
            </a:xfrm>
            <a:custGeom>
              <a:avLst/>
              <a:gdLst/>
              <a:ahLst/>
              <a:cxnLst/>
              <a:rect l="l" t="t" r="r" b="b"/>
              <a:pathLst>
                <a:path w="597154" h="1540637">
                  <a:moveTo>
                    <a:pt x="42672" y="336296"/>
                  </a:moveTo>
                  <a:cubicBezTo>
                    <a:pt x="0" y="364744"/>
                    <a:pt x="47752" y="426847"/>
                    <a:pt x="90297" y="399542"/>
                  </a:cubicBezTo>
                  <a:lnTo>
                    <a:pt x="309372" y="262001"/>
                  </a:lnTo>
                  <a:cubicBezTo>
                    <a:pt x="177673" y="662178"/>
                    <a:pt x="128524" y="1086485"/>
                    <a:pt x="183134" y="1505712"/>
                  </a:cubicBezTo>
                  <a:cubicBezTo>
                    <a:pt x="187452" y="1539113"/>
                    <a:pt x="232029" y="1536319"/>
                    <a:pt x="238887" y="1508379"/>
                  </a:cubicBezTo>
                  <a:lnTo>
                    <a:pt x="241554" y="1513205"/>
                  </a:lnTo>
                  <a:cubicBezTo>
                    <a:pt x="259715" y="1540637"/>
                    <a:pt x="305943" y="1529842"/>
                    <a:pt x="307594" y="1498854"/>
                  </a:cubicBezTo>
                  <a:cubicBezTo>
                    <a:pt x="329819" y="1100074"/>
                    <a:pt x="372110" y="703199"/>
                    <a:pt x="434467" y="308864"/>
                  </a:cubicBezTo>
                  <a:cubicBezTo>
                    <a:pt x="463804" y="403860"/>
                    <a:pt x="489966" y="499872"/>
                    <a:pt x="512191" y="597154"/>
                  </a:cubicBezTo>
                  <a:cubicBezTo>
                    <a:pt x="523240" y="645922"/>
                    <a:pt x="597154" y="639826"/>
                    <a:pt x="591058" y="587883"/>
                  </a:cubicBezTo>
                  <a:lnTo>
                    <a:pt x="528193" y="49276"/>
                  </a:lnTo>
                  <a:cubicBezTo>
                    <a:pt x="524764" y="19304"/>
                    <a:pt x="486156" y="0"/>
                    <a:pt x="461772" y="20828"/>
                  </a:cubicBezTo>
                  <a:cubicBezTo>
                    <a:pt x="328295" y="134874"/>
                    <a:pt x="189992" y="240665"/>
                    <a:pt x="42545" y="336169"/>
                  </a:cubicBezTo>
                  <a:moveTo>
                    <a:pt x="235331" y="1213485"/>
                  </a:moveTo>
                  <a:lnTo>
                    <a:pt x="242951" y="1048512"/>
                  </a:lnTo>
                  <a:cubicBezTo>
                    <a:pt x="251714" y="961644"/>
                    <a:pt x="265811" y="877697"/>
                    <a:pt x="275336" y="808482"/>
                  </a:cubicBezTo>
                  <a:cubicBezTo>
                    <a:pt x="286512" y="726567"/>
                    <a:pt x="301117" y="645287"/>
                    <a:pt x="318516" y="564896"/>
                  </a:cubicBezTo>
                  <a:cubicBezTo>
                    <a:pt x="286004" y="817499"/>
                    <a:pt x="261493" y="1071118"/>
                    <a:pt x="245491" y="1325499"/>
                  </a:cubicBezTo>
                  <a:cubicBezTo>
                    <a:pt x="239141" y="1289812"/>
                    <a:pt x="236093" y="1252093"/>
                    <a:pt x="235331" y="121361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236318" y="881760"/>
            <a:ext cx="566223" cy="1612752"/>
            <a:chOff x="0" y="0"/>
            <a:chExt cx="276263" cy="786879"/>
          </a:xfrm>
        </p:grpSpPr>
        <p:sp>
          <p:nvSpPr>
            <p:cNvPr id="8" name="Freeform 8"/>
            <p:cNvSpPr/>
            <p:nvPr/>
          </p:nvSpPr>
          <p:spPr>
            <a:xfrm>
              <a:off x="-2794" y="-5334"/>
              <a:ext cx="283591" cy="792988"/>
            </a:xfrm>
            <a:custGeom>
              <a:avLst/>
              <a:gdLst/>
              <a:ahLst/>
              <a:cxnLst/>
              <a:rect l="l" t="t" r="r" b="b"/>
              <a:pathLst>
                <a:path w="283591" h="792988">
                  <a:moveTo>
                    <a:pt x="135001" y="785114"/>
                  </a:moveTo>
                  <a:lnTo>
                    <a:pt x="222631" y="792099"/>
                  </a:lnTo>
                  <a:cubicBezTo>
                    <a:pt x="232537" y="792988"/>
                    <a:pt x="240284" y="784225"/>
                    <a:pt x="238379" y="774573"/>
                  </a:cubicBezTo>
                  <a:lnTo>
                    <a:pt x="199390" y="529336"/>
                  </a:lnTo>
                  <a:cubicBezTo>
                    <a:pt x="196088" y="486410"/>
                    <a:pt x="192405" y="443484"/>
                    <a:pt x="188341" y="400558"/>
                  </a:cubicBezTo>
                  <a:lnTo>
                    <a:pt x="236982" y="402463"/>
                  </a:lnTo>
                  <a:cubicBezTo>
                    <a:pt x="249047" y="402844"/>
                    <a:pt x="256794" y="391795"/>
                    <a:pt x="251968" y="380619"/>
                  </a:cubicBezTo>
                  <a:lnTo>
                    <a:pt x="251079" y="378333"/>
                  </a:lnTo>
                  <a:lnTo>
                    <a:pt x="251841" y="376047"/>
                  </a:lnTo>
                  <a:lnTo>
                    <a:pt x="257810" y="384937"/>
                  </a:lnTo>
                  <a:cubicBezTo>
                    <a:pt x="267081" y="400431"/>
                    <a:pt x="283591" y="393446"/>
                    <a:pt x="278003" y="382143"/>
                  </a:cubicBezTo>
                  <a:cubicBezTo>
                    <a:pt x="218440" y="261239"/>
                    <a:pt x="161163" y="139319"/>
                    <a:pt x="113284" y="13589"/>
                  </a:cubicBezTo>
                  <a:cubicBezTo>
                    <a:pt x="108077" y="0"/>
                    <a:pt x="85471" y="4191"/>
                    <a:pt x="85598" y="18161"/>
                  </a:cubicBezTo>
                  <a:cubicBezTo>
                    <a:pt x="86614" y="141605"/>
                    <a:pt x="45593" y="254381"/>
                    <a:pt x="3683" y="367411"/>
                  </a:cubicBezTo>
                  <a:cubicBezTo>
                    <a:pt x="0" y="377190"/>
                    <a:pt x="8128" y="388239"/>
                    <a:pt x="18415" y="389128"/>
                  </a:cubicBezTo>
                  <a:lnTo>
                    <a:pt x="97282" y="395224"/>
                  </a:lnTo>
                  <a:cubicBezTo>
                    <a:pt x="93091" y="520573"/>
                    <a:pt x="100584" y="646303"/>
                    <a:pt x="119888" y="771525"/>
                  </a:cubicBezTo>
                  <a:lnTo>
                    <a:pt x="128016" y="784352"/>
                  </a:lnTo>
                  <a:moveTo>
                    <a:pt x="186182" y="346329"/>
                  </a:moveTo>
                  <a:lnTo>
                    <a:pt x="179578" y="312674"/>
                  </a:lnTo>
                  <a:cubicBezTo>
                    <a:pt x="178689" y="304927"/>
                    <a:pt x="178054" y="297180"/>
                    <a:pt x="177165" y="289306"/>
                  </a:cubicBezTo>
                  <a:lnTo>
                    <a:pt x="175387" y="283464"/>
                  </a:lnTo>
                  <a:cubicBezTo>
                    <a:pt x="171577" y="272034"/>
                    <a:pt x="169672" y="262636"/>
                    <a:pt x="167767" y="253111"/>
                  </a:cubicBezTo>
                  <a:lnTo>
                    <a:pt x="206121" y="350012"/>
                  </a:lnTo>
                  <a:cubicBezTo>
                    <a:pt x="199390" y="348742"/>
                    <a:pt x="192786" y="347472"/>
                    <a:pt x="186055" y="346202"/>
                  </a:cubicBezTo>
                  <a:moveTo>
                    <a:pt x="111252" y="126619"/>
                  </a:moveTo>
                  <a:lnTo>
                    <a:pt x="106934" y="132715"/>
                  </a:lnTo>
                  <a:lnTo>
                    <a:pt x="106045" y="137668"/>
                  </a:lnTo>
                  <a:lnTo>
                    <a:pt x="105156" y="137541"/>
                  </a:lnTo>
                  <a:lnTo>
                    <a:pt x="107696" y="122047"/>
                  </a:lnTo>
                  <a:lnTo>
                    <a:pt x="110490" y="122555"/>
                  </a:lnTo>
                  <a:moveTo>
                    <a:pt x="58039" y="334010"/>
                  </a:moveTo>
                  <a:lnTo>
                    <a:pt x="52832" y="335661"/>
                  </a:lnTo>
                  <a:cubicBezTo>
                    <a:pt x="57023" y="316992"/>
                    <a:pt x="63627" y="297434"/>
                    <a:pt x="69977" y="277749"/>
                  </a:cubicBezTo>
                  <a:lnTo>
                    <a:pt x="58166" y="33401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870759" y="8576063"/>
            <a:ext cx="1196928" cy="2254175"/>
            <a:chOff x="0" y="0"/>
            <a:chExt cx="778650" cy="1466431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778637" cy="1466469"/>
            </a:xfrm>
            <a:custGeom>
              <a:avLst/>
              <a:gdLst/>
              <a:ahLst/>
              <a:cxnLst/>
              <a:rect l="l" t="t" r="r" b="b"/>
              <a:pathLst>
                <a:path w="778637" h="1466469">
                  <a:moveTo>
                    <a:pt x="0" y="0"/>
                  </a:moveTo>
                  <a:lnTo>
                    <a:pt x="778637" y="1466469"/>
                  </a:lnTo>
                  <a:lnTo>
                    <a:pt x="0" y="1466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76" t="-464" r="-647" b="-42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0155" y="4463292"/>
            <a:ext cx="1940863" cy="6366927"/>
            <a:chOff x="0" y="0"/>
            <a:chExt cx="946963" cy="31064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45388" cy="3106420"/>
            </a:xfrm>
            <a:custGeom>
              <a:avLst/>
              <a:gdLst/>
              <a:ahLst/>
              <a:cxnLst/>
              <a:rect l="l" t="t" r="r" b="b"/>
              <a:pathLst>
                <a:path w="945388" h="3106420">
                  <a:moveTo>
                    <a:pt x="0" y="1418717"/>
                  </a:moveTo>
                  <a:lnTo>
                    <a:pt x="0" y="1439799"/>
                  </a:lnTo>
                  <a:lnTo>
                    <a:pt x="72009" y="1570736"/>
                  </a:lnTo>
                  <a:lnTo>
                    <a:pt x="0" y="1709547"/>
                  </a:lnTo>
                  <a:lnTo>
                    <a:pt x="0" y="1737106"/>
                  </a:lnTo>
                  <a:lnTo>
                    <a:pt x="84836" y="1573657"/>
                  </a:lnTo>
                  <a:lnTo>
                    <a:pt x="0" y="1418717"/>
                  </a:lnTo>
                  <a:close/>
                  <a:moveTo>
                    <a:pt x="0" y="0"/>
                  </a:moveTo>
                  <a:lnTo>
                    <a:pt x="0" y="12700"/>
                  </a:lnTo>
                  <a:lnTo>
                    <a:pt x="75438" y="12700"/>
                  </a:lnTo>
                  <a:lnTo>
                    <a:pt x="932561" y="1570736"/>
                  </a:lnTo>
                  <a:lnTo>
                    <a:pt x="135128" y="3106420"/>
                  </a:lnTo>
                  <a:lnTo>
                    <a:pt x="149479" y="3106420"/>
                  </a:lnTo>
                  <a:lnTo>
                    <a:pt x="945388" y="1573530"/>
                  </a:lnTo>
                  <a:lnTo>
                    <a:pt x="83058" y="0"/>
                  </a:lnTo>
                  <a:close/>
                </a:path>
              </a:pathLst>
            </a:custGeom>
            <a:solidFill>
              <a:srgbClr val="005359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" name="Freeform 13"/>
          <p:cNvSpPr/>
          <p:nvPr/>
        </p:nvSpPr>
        <p:spPr>
          <a:xfrm>
            <a:off x="5457933" y="6947764"/>
            <a:ext cx="1644582" cy="3256597"/>
          </a:xfrm>
          <a:custGeom>
            <a:avLst/>
            <a:gdLst/>
            <a:ahLst/>
            <a:cxnLst/>
            <a:rect l="l" t="t" r="r" b="b"/>
            <a:pathLst>
              <a:path w="1644582" h="3256597">
                <a:moveTo>
                  <a:pt x="0" y="0"/>
                </a:moveTo>
                <a:lnTo>
                  <a:pt x="1644582" y="0"/>
                </a:lnTo>
                <a:lnTo>
                  <a:pt x="1644582" y="3256598"/>
                </a:lnTo>
                <a:lnTo>
                  <a:pt x="0" y="3256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Freeform 14"/>
          <p:cNvSpPr/>
          <p:nvPr/>
        </p:nvSpPr>
        <p:spPr>
          <a:xfrm>
            <a:off x="15636962" y="0"/>
            <a:ext cx="1784501" cy="5665081"/>
          </a:xfrm>
          <a:custGeom>
            <a:avLst/>
            <a:gdLst/>
            <a:ahLst/>
            <a:cxnLst/>
            <a:rect l="l" t="t" r="r" b="b"/>
            <a:pathLst>
              <a:path w="1784501" h="5665081">
                <a:moveTo>
                  <a:pt x="0" y="0"/>
                </a:moveTo>
                <a:lnTo>
                  <a:pt x="1784501" y="0"/>
                </a:lnTo>
                <a:lnTo>
                  <a:pt x="1784501" y="5665081"/>
                </a:lnTo>
                <a:lnTo>
                  <a:pt x="0" y="5665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TextBox 15"/>
          <p:cNvSpPr txBox="1"/>
          <p:nvPr/>
        </p:nvSpPr>
        <p:spPr>
          <a:xfrm>
            <a:off x="4338351" y="1915046"/>
            <a:ext cx="7226199" cy="64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4"/>
              </a:lnSpc>
            </a:pPr>
            <a:r>
              <a:rPr lang="en-US" sz="3689" spc="-11">
                <a:solidFill>
                  <a:srgbClr val="FFFFFF"/>
                </a:solidFill>
                <a:latin typeface="IBM Plex Sans Bold"/>
              </a:rPr>
              <a:t>Mit Gott ins Gespräch kommen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80849" y="5631380"/>
            <a:ext cx="5813727" cy="1092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7"/>
              </a:lnSpc>
            </a:pPr>
            <a:r>
              <a:rPr lang="en-US" sz="3622" spc="-14">
                <a:solidFill>
                  <a:srgbClr val="FFFFFF"/>
                </a:solidFill>
                <a:latin typeface="IBM Plex Sans Bold"/>
              </a:rPr>
              <a:t>Was möchtest Du Gott am Ende des Tracks sagen?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80849" y="6874407"/>
            <a:ext cx="6506677" cy="138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2"/>
              </a:lnSpc>
            </a:pPr>
            <a:r>
              <a:rPr lang="en-US" sz="3018" spc="-9">
                <a:solidFill>
                  <a:srgbClr val="FFFFFF"/>
                </a:solidFill>
                <a:latin typeface="IBM Plex Sans"/>
              </a:rPr>
              <a:t>Wofür bist Du dankbar, wenn Du auf das schaust, was Du heute (Neues) an Dir entdeckt hast?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338351" y="2628098"/>
            <a:ext cx="6884269" cy="202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19"/>
              </a:lnSpc>
            </a:pPr>
            <a:r>
              <a:rPr lang="en-US" sz="5799" spc="-11">
                <a:solidFill>
                  <a:srgbClr val="FFFFFF"/>
                </a:solidFill>
                <a:latin typeface="IBM Plex Sans Bold"/>
              </a:rPr>
              <a:t>angeleiteter</a:t>
            </a:r>
          </a:p>
          <a:p>
            <a:pPr algn="l">
              <a:lnSpc>
                <a:spcPts val="8119"/>
              </a:lnSpc>
            </a:pPr>
            <a:r>
              <a:rPr lang="en-US" sz="5799" spc="-11">
                <a:solidFill>
                  <a:srgbClr val="FFFFFF"/>
                </a:solidFill>
                <a:latin typeface="IBM Plex Sans Bold"/>
              </a:rPr>
              <a:t>TAGESRÜCKBLICK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25177"/>
            <a:ext cx="18288000" cy="13337354"/>
            <a:chOff x="0" y="0"/>
            <a:chExt cx="24384000" cy="17783139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199134"/>
              <a:ext cx="24384000" cy="17384902"/>
              <a:chOff x="0" y="0"/>
              <a:chExt cx="10367988" cy="739199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368026" cy="7392035"/>
              </a:xfrm>
              <a:custGeom>
                <a:avLst/>
                <a:gdLst/>
                <a:ahLst/>
                <a:cxnLst/>
                <a:rect l="l" t="t" r="r" b="b"/>
                <a:pathLst>
                  <a:path w="10368026" h="7392035">
                    <a:moveTo>
                      <a:pt x="0" y="0"/>
                    </a:moveTo>
                    <a:lnTo>
                      <a:pt x="0" y="7392035"/>
                    </a:lnTo>
                    <a:lnTo>
                      <a:pt x="608330" y="7392035"/>
                    </a:lnTo>
                    <a:lnTo>
                      <a:pt x="2548255" y="3738372"/>
                    </a:lnTo>
                    <a:lnTo>
                      <a:pt x="445516" y="0"/>
                    </a:lnTo>
                    <a:close/>
                    <a:moveTo>
                      <a:pt x="6084189" y="0"/>
                    </a:moveTo>
                    <a:lnTo>
                      <a:pt x="7229221" y="2035556"/>
                    </a:lnTo>
                    <a:lnTo>
                      <a:pt x="9309862" y="2035556"/>
                    </a:lnTo>
                    <a:lnTo>
                      <a:pt x="9309862" y="2815844"/>
                    </a:lnTo>
                    <a:lnTo>
                      <a:pt x="7668133" y="2815844"/>
                    </a:lnTo>
                    <a:lnTo>
                      <a:pt x="8808085" y="4842383"/>
                    </a:lnTo>
                    <a:lnTo>
                      <a:pt x="7454265" y="7392035"/>
                    </a:lnTo>
                    <a:lnTo>
                      <a:pt x="10368026" y="7392035"/>
                    </a:lnTo>
                    <a:lnTo>
                      <a:pt x="10368026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32" r="-4" b="-31"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848625" y="0"/>
              <a:ext cx="20065664" cy="17783139"/>
              <a:chOff x="0" y="0"/>
              <a:chExt cx="6398882" cy="56709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63500" y="63500"/>
                <a:ext cx="4298315" cy="5543931"/>
              </a:xfrm>
              <a:custGeom>
                <a:avLst/>
                <a:gdLst/>
                <a:ahLst/>
                <a:cxnLst/>
                <a:rect l="l" t="t" r="r" b="b"/>
                <a:pathLst>
                  <a:path w="4298315" h="5543931">
                    <a:moveTo>
                      <a:pt x="0" y="0"/>
                    </a:moveTo>
                    <a:lnTo>
                      <a:pt x="1577086" y="2803779"/>
                    </a:lnTo>
                    <a:lnTo>
                      <a:pt x="122047" y="5543931"/>
                    </a:lnTo>
                    <a:lnTo>
                      <a:pt x="2843403" y="5543931"/>
                    </a:lnTo>
                    <a:lnTo>
                      <a:pt x="4298315" y="2803779"/>
                    </a:lnTo>
                    <a:lnTo>
                      <a:pt x="2721229" y="0"/>
                    </a:lnTo>
                    <a:close/>
                  </a:path>
                </a:pathLst>
              </a:custGeom>
              <a:solidFill>
                <a:srgbClr val="F15D65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530479" y="63500"/>
                <a:ext cx="5804916" cy="5543931"/>
              </a:xfrm>
              <a:custGeom>
                <a:avLst/>
                <a:gdLst/>
                <a:ahLst/>
                <a:cxnLst/>
                <a:rect l="l" t="t" r="r" b="b"/>
                <a:pathLst>
                  <a:path w="5804916" h="5543931">
                    <a:moveTo>
                      <a:pt x="0" y="0"/>
                    </a:moveTo>
                    <a:lnTo>
                      <a:pt x="2042922" y="3631692"/>
                    </a:lnTo>
                    <a:lnTo>
                      <a:pt x="1027557" y="5543931"/>
                    </a:lnTo>
                    <a:lnTo>
                      <a:pt x="4789551" y="5543931"/>
                    </a:lnTo>
                    <a:lnTo>
                      <a:pt x="5804916" y="3631692"/>
                    </a:lnTo>
                    <a:lnTo>
                      <a:pt x="376199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512184" y="199134"/>
              <a:ext cx="18202972" cy="17384902"/>
              <a:chOff x="0" y="0"/>
              <a:chExt cx="7739837" cy="7391997"/>
            </a:xfrm>
          </p:grpSpPr>
          <p:sp>
            <p:nvSpPr>
              <p:cNvPr id="9" name="Freeform 9"/>
              <p:cNvSpPr/>
              <p:nvPr/>
            </p:nvSpPr>
            <p:spPr>
              <a:xfrm flipH="1">
                <a:off x="0" y="0"/>
                <a:ext cx="7739888" cy="7392035"/>
              </a:xfrm>
              <a:custGeom>
                <a:avLst/>
                <a:gdLst/>
                <a:ahLst/>
                <a:cxnLst/>
                <a:rect l="l" t="t" r="r" b="b"/>
                <a:pathLst>
                  <a:path w="7739888" h="7392035">
                    <a:moveTo>
                      <a:pt x="7739888" y="0"/>
                    </a:moveTo>
                    <a:lnTo>
                      <a:pt x="5016119" y="4842383"/>
                    </a:lnTo>
                    <a:lnTo>
                      <a:pt x="6369939" y="7392035"/>
                    </a:lnTo>
                    <a:lnTo>
                      <a:pt x="1353820" y="7392035"/>
                    </a:lnTo>
                    <a:lnTo>
                      <a:pt x="0" y="4842383"/>
                    </a:lnTo>
                    <a:lnTo>
                      <a:pt x="1139952" y="2815844"/>
                    </a:lnTo>
                    <a:lnTo>
                      <a:pt x="3379343" y="2815844"/>
                    </a:lnTo>
                    <a:lnTo>
                      <a:pt x="3379343" y="2035556"/>
                    </a:lnTo>
                    <a:lnTo>
                      <a:pt x="1578864" y="2035556"/>
                    </a:lnTo>
                    <a:lnTo>
                      <a:pt x="2723896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0" t="-8" r="-8" b="-9"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2484944"/>
              <a:ext cx="5362361" cy="15099091"/>
              <a:chOff x="0" y="0"/>
              <a:chExt cx="1710042" cy="481505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708404" cy="4815078"/>
              </a:xfrm>
              <a:custGeom>
                <a:avLst/>
                <a:gdLst/>
                <a:ahLst/>
                <a:cxnLst/>
                <a:rect l="l" t="t" r="r" b="b"/>
                <a:pathLst>
                  <a:path w="1708404" h="4815078">
                    <a:moveTo>
                      <a:pt x="0" y="2850261"/>
                    </a:moveTo>
                    <a:lnTo>
                      <a:pt x="0" y="2870962"/>
                    </a:lnTo>
                    <a:lnTo>
                      <a:pt x="57531" y="2975356"/>
                    </a:lnTo>
                    <a:lnTo>
                      <a:pt x="0" y="3085846"/>
                    </a:lnTo>
                    <a:lnTo>
                      <a:pt x="0" y="3113278"/>
                    </a:lnTo>
                    <a:lnTo>
                      <a:pt x="70358" y="2978150"/>
                    </a:lnTo>
                    <a:lnTo>
                      <a:pt x="0" y="2850261"/>
                    </a:lnTo>
                    <a:close/>
                    <a:moveTo>
                      <a:pt x="0" y="0"/>
                    </a:moveTo>
                    <a:lnTo>
                      <a:pt x="0" y="12700"/>
                    </a:lnTo>
                    <a:lnTo>
                      <a:pt x="61087" y="12700"/>
                    </a:lnTo>
                    <a:lnTo>
                      <a:pt x="1695577" y="2975356"/>
                    </a:lnTo>
                    <a:lnTo>
                      <a:pt x="737489" y="4815078"/>
                    </a:lnTo>
                    <a:lnTo>
                      <a:pt x="749554" y="4815078"/>
                    </a:lnTo>
                    <a:lnTo>
                      <a:pt x="1708404" y="2978150"/>
                    </a:lnTo>
                    <a:lnTo>
                      <a:pt x="68580" y="0"/>
                    </a:lnTo>
                    <a:close/>
                  </a:path>
                </a:pathLst>
              </a:custGeom>
              <a:solidFill>
                <a:srgbClr val="005359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12767582" y="4986376"/>
              <a:ext cx="9127830" cy="1835124"/>
            </a:xfrm>
            <a:custGeom>
              <a:avLst/>
              <a:gdLst/>
              <a:ahLst/>
              <a:cxnLst/>
              <a:rect l="l" t="t" r="r" b="b"/>
              <a:pathLst>
                <a:path w="9127830" h="1835124">
                  <a:moveTo>
                    <a:pt x="0" y="0"/>
                  </a:moveTo>
                  <a:lnTo>
                    <a:pt x="9127830" y="0"/>
                  </a:lnTo>
                  <a:lnTo>
                    <a:pt x="9127830" y="1835124"/>
                  </a:lnTo>
                  <a:lnTo>
                    <a:pt x="0" y="1835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659099" y="4695847"/>
              <a:ext cx="8764210" cy="1771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8"/>
                </a:lnSpc>
              </a:pPr>
              <a:r>
                <a:rPr lang="en-US" sz="4233" spc="4">
                  <a:solidFill>
                    <a:srgbClr val="FFFFFF"/>
                  </a:solidFill>
                  <a:latin typeface="IBM Plex Sans Bold"/>
                </a:rPr>
                <a:t>BERUFUNG FINDEN. </a:t>
              </a:r>
            </a:p>
            <a:p>
              <a:pPr algn="r">
                <a:lnSpc>
                  <a:spcPts val="5198"/>
                </a:lnSpc>
              </a:pPr>
              <a:r>
                <a:rPr lang="en-US" sz="4233" spc="4">
                  <a:solidFill>
                    <a:srgbClr val="FFFFFF"/>
                  </a:solidFill>
                  <a:latin typeface="IBM Plex Sans Bold"/>
                </a:rPr>
                <a:t>BERUFUNG LEBEN.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288909" y="16862507"/>
              <a:ext cx="4324548" cy="2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5" spc="4">
                  <a:solidFill>
                    <a:srgbClr val="231F20"/>
                  </a:solidFill>
                  <a:latin typeface="IBM Plex Sans"/>
                </a:rPr>
                <a:t>© S Fanti/peopleimages.com – stock.adobe.com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5875660"/>
            <a:ext cx="6506677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2"/>
              </a:lnSpc>
            </a:pPr>
            <a:r>
              <a:rPr lang="en-US" sz="3018" spc="-9">
                <a:solidFill>
                  <a:srgbClr val="FFFFFF"/>
                </a:solidFill>
                <a:latin typeface="IBM Plex Sans Bold"/>
              </a:rPr>
              <a:t>Schön, dass ihr da wart.</a:t>
            </a:r>
          </a:p>
          <a:p>
            <a:pPr>
              <a:lnSpc>
                <a:spcPts val="3622"/>
              </a:lnSpc>
            </a:pPr>
            <a:r>
              <a:rPr lang="en-US" sz="3018" spc="-9">
                <a:solidFill>
                  <a:srgbClr val="FFFFFF"/>
                </a:solidFill>
                <a:latin typeface="IBM Plex Sans Bold"/>
              </a:rPr>
              <a:t>Wer will darf noch bleiben.</a:t>
            </a:r>
          </a:p>
          <a:p>
            <a:pPr>
              <a:lnSpc>
                <a:spcPts val="3622"/>
              </a:lnSpc>
            </a:pPr>
            <a:r>
              <a:rPr lang="en-US" sz="3018" spc="-9">
                <a:solidFill>
                  <a:srgbClr val="FFFFFF"/>
                </a:solidFill>
                <a:latin typeface="IBM Plex Sans Bold"/>
              </a:rPr>
              <a:t>Bitte haltet in der Kirche Stille.</a:t>
            </a:r>
          </a:p>
          <a:p>
            <a:pPr algn="l">
              <a:lnSpc>
                <a:spcPts val="3622"/>
              </a:lnSpc>
            </a:pPr>
            <a:r>
              <a:rPr lang="en-US" sz="3018" spc="-9">
                <a:solidFill>
                  <a:srgbClr val="FFFFFF"/>
                </a:solidFill>
                <a:latin typeface="IBM Plex Sans Bold"/>
              </a:rPr>
              <a:t>Guten Heimweg.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90" y="-28254"/>
            <a:ext cx="28539670" cy="10369407"/>
          </a:xfrm>
          <a:custGeom>
            <a:avLst/>
            <a:gdLst/>
            <a:ahLst/>
            <a:cxnLst/>
            <a:rect l="l" t="t" r="r" b="b"/>
            <a:pathLst>
              <a:path w="28539670" h="10369407">
                <a:moveTo>
                  <a:pt x="0" y="0"/>
                </a:moveTo>
                <a:lnTo>
                  <a:pt x="28539670" y="0"/>
                </a:lnTo>
                <a:lnTo>
                  <a:pt x="28539670" y="10369407"/>
                </a:lnTo>
                <a:lnTo>
                  <a:pt x="0" y="10369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4990" y="-2109"/>
            <a:ext cx="5236737" cy="10317152"/>
            <a:chOff x="0" y="0"/>
            <a:chExt cx="2814002" cy="55439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3939" cy="5543931"/>
            </a:xfrm>
            <a:custGeom>
              <a:avLst/>
              <a:gdLst/>
              <a:ahLst/>
              <a:cxnLst/>
              <a:rect l="l" t="t" r="r" b="b"/>
              <a:pathLst>
                <a:path w="2813939" h="5543931">
                  <a:moveTo>
                    <a:pt x="0" y="0"/>
                  </a:moveTo>
                  <a:lnTo>
                    <a:pt x="0" y="1735836"/>
                  </a:lnTo>
                  <a:lnTo>
                    <a:pt x="828040" y="3207766"/>
                  </a:lnTo>
                  <a:lnTo>
                    <a:pt x="0" y="4767199"/>
                  </a:lnTo>
                  <a:lnTo>
                    <a:pt x="0" y="5543931"/>
                  </a:lnTo>
                  <a:lnTo>
                    <a:pt x="1573530" y="5543931"/>
                  </a:lnTo>
                  <a:lnTo>
                    <a:pt x="2813939" y="3207766"/>
                  </a:lnTo>
                  <a:lnTo>
                    <a:pt x="1009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Freeform 5"/>
          <p:cNvSpPr/>
          <p:nvPr/>
        </p:nvSpPr>
        <p:spPr>
          <a:xfrm>
            <a:off x="9791859" y="2760467"/>
            <a:ext cx="4457004" cy="5976268"/>
          </a:xfrm>
          <a:custGeom>
            <a:avLst/>
            <a:gdLst/>
            <a:ahLst/>
            <a:cxnLst/>
            <a:rect l="l" t="t" r="r" b="b"/>
            <a:pathLst>
              <a:path w="4457004" h="5976268">
                <a:moveTo>
                  <a:pt x="0" y="0"/>
                </a:moveTo>
                <a:lnTo>
                  <a:pt x="4457004" y="0"/>
                </a:lnTo>
                <a:lnTo>
                  <a:pt x="4457004" y="5976268"/>
                </a:lnTo>
                <a:lnTo>
                  <a:pt x="0" y="5976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4990" y="-2109"/>
            <a:ext cx="5236737" cy="10317152"/>
            <a:chOff x="0" y="0"/>
            <a:chExt cx="3751999" cy="7391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1961" cy="7392035"/>
            </a:xfrm>
            <a:custGeom>
              <a:avLst/>
              <a:gdLst/>
              <a:ahLst/>
              <a:cxnLst/>
              <a:rect l="l" t="t" r="r" b="b"/>
              <a:pathLst>
                <a:path w="3751961" h="7392035">
                  <a:moveTo>
                    <a:pt x="0" y="0"/>
                  </a:moveTo>
                  <a:lnTo>
                    <a:pt x="0" y="2314575"/>
                  </a:lnTo>
                  <a:lnTo>
                    <a:pt x="1104011" y="4277233"/>
                  </a:lnTo>
                  <a:lnTo>
                    <a:pt x="0" y="6356350"/>
                  </a:lnTo>
                  <a:lnTo>
                    <a:pt x="0" y="7392035"/>
                  </a:lnTo>
                  <a:lnTo>
                    <a:pt x="2098167" y="7392035"/>
                  </a:lnTo>
                  <a:lnTo>
                    <a:pt x="3751961" y="4277233"/>
                  </a:lnTo>
                  <a:lnTo>
                    <a:pt x="1346073" y="0"/>
                  </a:lnTo>
                  <a:close/>
                </a:path>
              </a:pathLst>
            </a:custGeom>
            <a:blipFill>
              <a:blip r:embed="rId5"/>
              <a:stretch>
                <a:fillRect l="-478" t="-272" r="-498" b="-29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33166" y="-120286"/>
            <a:ext cx="4175911" cy="10553487"/>
            <a:chOff x="0" y="0"/>
            <a:chExt cx="2243963" cy="5670994"/>
          </a:xfrm>
        </p:grpSpPr>
        <p:sp>
          <p:nvSpPr>
            <p:cNvPr id="9" name="Freeform 9"/>
            <p:cNvSpPr/>
            <p:nvPr/>
          </p:nvSpPr>
          <p:spPr>
            <a:xfrm>
              <a:off x="458343" y="63500"/>
              <a:ext cx="1720596" cy="2066036"/>
            </a:xfrm>
            <a:custGeom>
              <a:avLst/>
              <a:gdLst/>
              <a:ahLst/>
              <a:cxnLst/>
              <a:rect l="l" t="t" r="r" b="b"/>
              <a:pathLst>
                <a:path w="1720596" h="2066036">
                  <a:moveTo>
                    <a:pt x="608203" y="0"/>
                  </a:moveTo>
                  <a:lnTo>
                    <a:pt x="847217" y="434467"/>
                  </a:lnTo>
                  <a:lnTo>
                    <a:pt x="0" y="2066036"/>
                  </a:lnTo>
                  <a:lnTo>
                    <a:pt x="874776" y="2066036"/>
                  </a:lnTo>
                  <a:lnTo>
                    <a:pt x="1720596" y="437388"/>
                  </a:lnTo>
                  <a:lnTo>
                    <a:pt x="1480820" y="0"/>
                  </a:lnTo>
                  <a:lnTo>
                    <a:pt x="1468628" y="0"/>
                  </a:lnTo>
                  <a:lnTo>
                    <a:pt x="1707642" y="434467"/>
                  </a:lnTo>
                  <a:lnTo>
                    <a:pt x="867029" y="2053336"/>
                  </a:lnTo>
                  <a:lnTo>
                    <a:pt x="20955" y="2053336"/>
                  </a:lnTo>
                  <a:lnTo>
                    <a:pt x="860044" y="437388"/>
                  </a:lnTo>
                  <a:lnTo>
                    <a:pt x="620395" y="0"/>
                  </a:lnTo>
                  <a:close/>
                </a:path>
              </a:pathLst>
            </a:custGeom>
            <a:solidFill>
              <a:srgbClr val="00535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3500" y="2194433"/>
              <a:ext cx="606425" cy="2219960"/>
            </a:xfrm>
            <a:custGeom>
              <a:avLst/>
              <a:gdLst/>
              <a:ahLst/>
              <a:cxnLst/>
              <a:rect l="l" t="t" r="r" b="b"/>
              <a:pathLst>
                <a:path w="606425" h="2219960">
                  <a:moveTo>
                    <a:pt x="0" y="0"/>
                  </a:moveTo>
                  <a:lnTo>
                    <a:pt x="0" y="2219960"/>
                  </a:lnTo>
                  <a:lnTo>
                    <a:pt x="606425" y="1077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924586" y="1585311"/>
            <a:ext cx="982000" cy="95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16"/>
              </a:lnSpc>
            </a:pPr>
            <a:r>
              <a:rPr lang="en-US" sz="5582">
                <a:solidFill>
                  <a:srgbClr val="FFFFFF"/>
                </a:solidFill>
                <a:latin typeface="IBM Plex Sans Condensed"/>
              </a:rPr>
              <a:t>ZU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27856" y="1585311"/>
            <a:ext cx="6489196" cy="95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16"/>
              </a:lnSpc>
            </a:pPr>
            <a:r>
              <a:rPr lang="en-US" sz="5582" spc="50">
                <a:solidFill>
                  <a:srgbClr val="FFFFFF"/>
                </a:solidFill>
                <a:latin typeface="Montserrat"/>
              </a:rPr>
              <a:t>BEGINN: Gebet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74806" y="2865199"/>
            <a:ext cx="11684494" cy="644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7"/>
              </a:lnSpc>
            </a:pPr>
            <a:r>
              <a:rPr lang="en-US" sz="3489" dirty="0">
                <a:solidFill>
                  <a:srgbClr val="FFFFFF"/>
                </a:solidFill>
                <a:latin typeface="IBM Plex Sans"/>
              </a:rPr>
              <a:t>Lieder:</a:t>
            </a:r>
          </a:p>
          <a:p>
            <a:pPr marL="753382" lvl="1" indent="-376691">
              <a:lnSpc>
                <a:spcPts val="4187"/>
              </a:lnSpc>
              <a:buFont typeface="Arial"/>
              <a:buChar char="•"/>
            </a:pPr>
            <a:r>
              <a:rPr lang="en-US" sz="3489" dirty="0">
                <a:solidFill>
                  <a:srgbClr val="FFFFFF"/>
                </a:solidFill>
                <a:latin typeface="IBM Plex Sans"/>
              </a:rPr>
              <a:t>73: </a:t>
            </a:r>
            <a:r>
              <a:rPr lang="en-US" sz="3489" dirty="0" err="1">
                <a:solidFill>
                  <a:srgbClr val="FFFFFF"/>
                </a:solidFill>
                <a:latin typeface="IBM Plex Sans"/>
              </a:rPr>
              <a:t>Weite</a:t>
            </a:r>
            <a:r>
              <a:rPr lang="en-US" sz="3489" dirty="0">
                <a:solidFill>
                  <a:srgbClr val="FFFFFF"/>
                </a:solidFill>
                <a:latin typeface="IBM Plex Sans"/>
              </a:rPr>
              <a:t> </a:t>
            </a:r>
            <a:r>
              <a:rPr lang="en-US" sz="3489" dirty="0" err="1">
                <a:solidFill>
                  <a:srgbClr val="FFFFFF"/>
                </a:solidFill>
                <a:latin typeface="IBM Plex Sans"/>
              </a:rPr>
              <a:t>Räume</a:t>
            </a:r>
            <a:r>
              <a:rPr lang="en-US" sz="3489" dirty="0">
                <a:solidFill>
                  <a:srgbClr val="FFFFFF"/>
                </a:solidFill>
                <a:latin typeface="IBM Plex Sans"/>
              </a:rPr>
              <a:t> </a:t>
            </a:r>
            <a:r>
              <a:rPr lang="en-US" sz="3489" dirty="0" err="1">
                <a:solidFill>
                  <a:srgbClr val="FFFFFF"/>
                </a:solidFill>
                <a:latin typeface="IBM Plex Sans"/>
              </a:rPr>
              <a:t>meinen</a:t>
            </a:r>
            <a:r>
              <a:rPr lang="en-US" sz="3489" dirty="0">
                <a:solidFill>
                  <a:srgbClr val="FFFFFF"/>
                </a:solidFill>
                <a:latin typeface="IBM Plex Sans"/>
              </a:rPr>
              <a:t> </a:t>
            </a:r>
            <a:r>
              <a:rPr lang="en-US" sz="3489" dirty="0" err="1">
                <a:solidFill>
                  <a:srgbClr val="FFFFFF"/>
                </a:solidFill>
                <a:latin typeface="IBM Plex Sans"/>
              </a:rPr>
              <a:t>Füßen</a:t>
            </a:r>
            <a:endParaRPr lang="en-US" sz="3489" dirty="0">
              <a:solidFill>
                <a:srgbClr val="FFFFFF"/>
              </a:solidFill>
              <a:latin typeface="IBM Plex Sans"/>
            </a:endParaRPr>
          </a:p>
          <a:p>
            <a:pPr marL="753382" lvl="1" indent="-376691">
              <a:lnSpc>
                <a:spcPts val="4187"/>
              </a:lnSpc>
              <a:buFont typeface="Arial"/>
              <a:buChar char="•"/>
            </a:pPr>
            <a:r>
              <a:rPr lang="en-US" sz="3489" dirty="0">
                <a:solidFill>
                  <a:srgbClr val="FFFFFF"/>
                </a:solidFill>
                <a:latin typeface="IBM Plex Sans"/>
              </a:rPr>
              <a:t>35: </a:t>
            </a:r>
            <a:r>
              <a:rPr lang="en-US" sz="3489" dirty="0" err="1">
                <a:solidFill>
                  <a:srgbClr val="FFFFFF"/>
                </a:solidFill>
                <a:latin typeface="IBM Plex Sans"/>
              </a:rPr>
              <a:t>Komm</a:t>
            </a:r>
            <a:r>
              <a:rPr lang="en-US" sz="3489" dirty="0">
                <a:solidFill>
                  <a:srgbClr val="FFFFFF"/>
                </a:solidFill>
                <a:latin typeface="IBM Plex Sans"/>
              </a:rPr>
              <a:t>, </a:t>
            </a:r>
            <a:r>
              <a:rPr lang="en-US" sz="3489" dirty="0" err="1">
                <a:solidFill>
                  <a:srgbClr val="FFFFFF"/>
                </a:solidFill>
                <a:latin typeface="IBM Plex Sans"/>
              </a:rPr>
              <a:t>Heilger</a:t>
            </a:r>
            <a:r>
              <a:rPr lang="en-US" sz="3489" dirty="0">
                <a:solidFill>
                  <a:srgbClr val="FFFFFF"/>
                </a:solidFill>
                <a:latin typeface="IBM Plex Sans"/>
              </a:rPr>
              <a:t> Geist, </a:t>
            </a:r>
            <a:r>
              <a:rPr lang="en-US" sz="3489" dirty="0" err="1">
                <a:solidFill>
                  <a:srgbClr val="FFFFFF"/>
                </a:solidFill>
                <a:latin typeface="IBM Plex Sans"/>
              </a:rPr>
              <a:t>wirf</a:t>
            </a:r>
            <a:r>
              <a:rPr lang="en-US" sz="3489" dirty="0">
                <a:solidFill>
                  <a:srgbClr val="FFFFFF"/>
                </a:solidFill>
                <a:latin typeface="IBM Plex Sans"/>
              </a:rPr>
              <a:t> </a:t>
            </a:r>
            <a:r>
              <a:rPr lang="en-US" sz="3489" dirty="0" err="1">
                <a:solidFill>
                  <a:srgbClr val="FFFFFF"/>
                </a:solidFill>
                <a:latin typeface="IBM Plex Sans"/>
              </a:rPr>
              <a:t>dein</a:t>
            </a:r>
            <a:r>
              <a:rPr lang="en-US" sz="3489" dirty="0">
                <a:solidFill>
                  <a:srgbClr val="FFFFFF"/>
                </a:solidFill>
                <a:latin typeface="IBM Plex Sans"/>
              </a:rPr>
              <a:t> Feuer auf die </a:t>
            </a:r>
            <a:r>
              <a:rPr lang="en-US" sz="3489" dirty="0" err="1">
                <a:solidFill>
                  <a:srgbClr val="FFFFFF"/>
                </a:solidFill>
                <a:latin typeface="IBM Plex Sans"/>
              </a:rPr>
              <a:t>Erde</a:t>
            </a:r>
            <a:endParaRPr lang="en-US" sz="3489" dirty="0">
              <a:solidFill>
                <a:srgbClr val="FFFFFF"/>
              </a:solidFill>
              <a:latin typeface="IBM Plex Sans"/>
            </a:endParaRPr>
          </a:p>
          <a:p>
            <a:pPr marL="753382" lvl="1" indent="-376691">
              <a:lnSpc>
                <a:spcPts val="4187"/>
              </a:lnSpc>
              <a:buFont typeface="Arial"/>
              <a:buChar char="•"/>
            </a:pPr>
            <a:r>
              <a:rPr lang="en-US" sz="3489" dirty="0" err="1">
                <a:solidFill>
                  <a:srgbClr val="F15D65"/>
                </a:solidFill>
                <a:latin typeface="IBM Plex Sans"/>
              </a:rPr>
              <a:t>Gebet</a:t>
            </a:r>
            <a:endParaRPr lang="en-US" sz="3489" dirty="0">
              <a:solidFill>
                <a:srgbClr val="FFFFFF"/>
              </a:solidFill>
              <a:latin typeface="IBM Plex Sans"/>
            </a:endParaRPr>
          </a:p>
          <a:p>
            <a:pPr marL="753382" lvl="1" indent="-376691" algn="l">
              <a:lnSpc>
                <a:spcPts val="4187"/>
              </a:lnSpc>
              <a:buFont typeface="Arial"/>
              <a:buChar char="•"/>
            </a:pPr>
            <a:r>
              <a:rPr lang="en-US" sz="3489" dirty="0">
                <a:solidFill>
                  <a:srgbClr val="FFFFFF"/>
                </a:solidFill>
                <a:latin typeface="IBM Plex Sans"/>
              </a:rPr>
              <a:t>62: Jesus Christ, You are my life</a:t>
            </a:r>
          </a:p>
          <a:p>
            <a:pPr algn="r">
              <a:lnSpc>
                <a:spcPts val="4187"/>
              </a:lnSpc>
            </a:pPr>
            <a:endParaRPr lang="en-US" sz="3489" dirty="0">
              <a:solidFill>
                <a:srgbClr val="FFFFFF"/>
              </a:solidFill>
              <a:latin typeface="IBM Plex Sans"/>
            </a:endParaRPr>
          </a:p>
          <a:p>
            <a:pPr algn="r">
              <a:lnSpc>
                <a:spcPts val="4187"/>
              </a:lnSpc>
            </a:pPr>
            <a:endParaRPr lang="en-US" sz="3489">
              <a:solidFill>
                <a:srgbClr val="FFFFFF"/>
              </a:solidFill>
              <a:latin typeface="IBM Plex Sans"/>
            </a:endParaRPr>
          </a:p>
          <a:p>
            <a:pPr algn="r">
              <a:lnSpc>
                <a:spcPts val="4187"/>
              </a:lnSpc>
            </a:pPr>
            <a:endParaRPr lang="en-US" sz="3489" dirty="0">
              <a:solidFill>
                <a:srgbClr val="FFFFFF"/>
              </a:solidFill>
              <a:latin typeface="IBM Plex Sans"/>
            </a:endParaRPr>
          </a:p>
          <a:p>
            <a:pPr algn="r">
              <a:lnSpc>
                <a:spcPts val="4187"/>
              </a:lnSpc>
            </a:pPr>
            <a:endParaRPr lang="en-US" sz="3489" dirty="0">
              <a:solidFill>
                <a:srgbClr val="FFFFFF"/>
              </a:solidFill>
              <a:latin typeface="IBM Plex Sans"/>
            </a:endParaRPr>
          </a:p>
          <a:p>
            <a:pPr algn="l">
              <a:lnSpc>
                <a:spcPts val="4187"/>
              </a:lnSpc>
            </a:pP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Das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Kreuzzeichen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steht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 am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Beginn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 dieses Tracks und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zeigt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 Dir,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dass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 Gott Dich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ruft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,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dass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 Du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zu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ihm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gehörst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 und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dass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 er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mit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 Dir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unterwegs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 </a:t>
            </a:r>
            <a:r>
              <a:rPr lang="en-US" sz="3489" spc="-34" dirty="0" err="1">
                <a:solidFill>
                  <a:srgbClr val="FFFFFF"/>
                </a:solidFill>
                <a:latin typeface="IBM Plex Sans"/>
              </a:rPr>
              <a:t>ist</a:t>
            </a:r>
            <a:r>
              <a:rPr lang="en-US" sz="3489" spc="-34" dirty="0">
                <a:solidFill>
                  <a:srgbClr val="FFFFFF"/>
                </a:solidFill>
                <a:latin typeface="IBM Plex Sans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90" y="-28254"/>
            <a:ext cx="28539670" cy="10369407"/>
          </a:xfrm>
          <a:custGeom>
            <a:avLst/>
            <a:gdLst/>
            <a:ahLst/>
            <a:cxnLst/>
            <a:rect l="l" t="t" r="r" b="b"/>
            <a:pathLst>
              <a:path w="28539670" h="10369407">
                <a:moveTo>
                  <a:pt x="0" y="0"/>
                </a:moveTo>
                <a:lnTo>
                  <a:pt x="28539670" y="0"/>
                </a:lnTo>
                <a:lnTo>
                  <a:pt x="28539670" y="10369407"/>
                </a:lnTo>
                <a:lnTo>
                  <a:pt x="0" y="10369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4990" y="-2109"/>
            <a:ext cx="5236737" cy="10317152"/>
            <a:chOff x="0" y="0"/>
            <a:chExt cx="2814002" cy="55439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3939" cy="5543931"/>
            </a:xfrm>
            <a:custGeom>
              <a:avLst/>
              <a:gdLst/>
              <a:ahLst/>
              <a:cxnLst/>
              <a:rect l="l" t="t" r="r" b="b"/>
              <a:pathLst>
                <a:path w="2813939" h="5543931">
                  <a:moveTo>
                    <a:pt x="0" y="0"/>
                  </a:moveTo>
                  <a:lnTo>
                    <a:pt x="0" y="1735836"/>
                  </a:lnTo>
                  <a:lnTo>
                    <a:pt x="828040" y="3207766"/>
                  </a:lnTo>
                  <a:lnTo>
                    <a:pt x="0" y="4767199"/>
                  </a:lnTo>
                  <a:lnTo>
                    <a:pt x="0" y="5543931"/>
                  </a:lnTo>
                  <a:lnTo>
                    <a:pt x="1573530" y="5543931"/>
                  </a:lnTo>
                  <a:lnTo>
                    <a:pt x="2813939" y="3207766"/>
                  </a:lnTo>
                  <a:lnTo>
                    <a:pt x="1009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Freeform 5"/>
          <p:cNvSpPr/>
          <p:nvPr/>
        </p:nvSpPr>
        <p:spPr>
          <a:xfrm>
            <a:off x="9791859" y="2760467"/>
            <a:ext cx="4457004" cy="5976268"/>
          </a:xfrm>
          <a:custGeom>
            <a:avLst/>
            <a:gdLst/>
            <a:ahLst/>
            <a:cxnLst/>
            <a:rect l="l" t="t" r="r" b="b"/>
            <a:pathLst>
              <a:path w="4457004" h="5976268">
                <a:moveTo>
                  <a:pt x="0" y="0"/>
                </a:moveTo>
                <a:lnTo>
                  <a:pt x="4457004" y="0"/>
                </a:lnTo>
                <a:lnTo>
                  <a:pt x="4457004" y="5976268"/>
                </a:lnTo>
                <a:lnTo>
                  <a:pt x="0" y="5976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4990" y="-2109"/>
            <a:ext cx="5236737" cy="10317152"/>
            <a:chOff x="0" y="0"/>
            <a:chExt cx="3751999" cy="7391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51961" cy="7392035"/>
            </a:xfrm>
            <a:custGeom>
              <a:avLst/>
              <a:gdLst/>
              <a:ahLst/>
              <a:cxnLst/>
              <a:rect l="l" t="t" r="r" b="b"/>
              <a:pathLst>
                <a:path w="3751961" h="7392035">
                  <a:moveTo>
                    <a:pt x="0" y="0"/>
                  </a:moveTo>
                  <a:lnTo>
                    <a:pt x="0" y="2314575"/>
                  </a:lnTo>
                  <a:lnTo>
                    <a:pt x="1104011" y="4277233"/>
                  </a:lnTo>
                  <a:lnTo>
                    <a:pt x="0" y="6356350"/>
                  </a:lnTo>
                  <a:lnTo>
                    <a:pt x="0" y="7392035"/>
                  </a:lnTo>
                  <a:lnTo>
                    <a:pt x="2098167" y="7392035"/>
                  </a:lnTo>
                  <a:lnTo>
                    <a:pt x="3751961" y="4277233"/>
                  </a:lnTo>
                  <a:lnTo>
                    <a:pt x="1346073" y="0"/>
                  </a:lnTo>
                  <a:close/>
                </a:path>
              </a:pathLst>
            </a:custGeom>
            <a:blipFill>
              <a:blip r:embed="rId5"/>
              <a:stretch>
                <a:fillRect l="-478" t="-272" r="-498" b="-29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33166" y="-120286"/>
            <a:ext cx="4175911" cy="10553487"/>
            <a:chOff x="0" y="0"/>
            <a:chExt cx="2243963" cy="5670994"/>
          </a:xfrm>
        </p:grpSpPr>
        <p:sp>
          <p:nvSpPr>
            <p:cNvPr id="9" name="Freeform 9"/>
            <p:cNvSpPr/>
            <p:nvPr/>
          </p:nvSpPr>
          <p:spPr>
            <a:xfrm>
              <a:off x="458343" y="63500"/>
              <a:ext cx="1720596" cy="2066036"/>
            </a:xfrm>
            <a:custGeom>
              <a:avLst/>
              <a:gdLst/>
              <a:ahLst/>
              <a:cxnLst/>
              <a:rect l="l" t="t" r="r" b="b"/>
              <a:pathLst>
                <a:path w="1720596" h="2066036">
                  <a:moveTo>
                    <a:pt x="608203" y="0"/>
                  </a:moveTo>
                  <a:lnTo>
                    <a:pt x="847217" y="434467"/>
                  </a:lnTo>
                  <a:lnTo>
                    <a:pt x="0" y="2066036"/>
                  </a:lnTo>
                  <a:lnTo>
                    <a:pt x="874776" y="2066036"/>
                  </a:lnTo>
                  <a:lnTo>
                    <a:pt x="1720596" y="437388"/>
                  </a:lnTo>
                  <a:lnTo>
                    <a:pt x="1480820" y="0"/>
                  </a:lnTo>
                  <a:lnTo>
                    <a:pt x="1468628" y="0"/>
                  </a:lnTo>
                  <a:lnTo>
                    <a:pt x="1707642" y="434467"/>
                  </a:lnTo>
                  <a:lnTo>
                    <a:pt x="867029" y="2053336"/>
                  </a:lnTo>
                  <a:lnTo>
                    <a:pt x="20955" y="2053336"/>
                  </a:lnTo>
                  <a:lnTo>
                    <a:pt x="860044" y="437388"/>
                  </a:lnTo>
                  <a:lnTo>
                    <a:pt x="620395" y="0"/>
                  </a:lnTo>
                  <a:close/>
                </a:path>
              </a:pathLst>
            </a:custGeom>
            <a:solidFill>
              <a:srgbClr val="00535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3500" y="2194433"/>
              <a:ext cx="606425" cy="2219960"/>
            </a:xfrm>
            <a:custGeom>
              <a:avLst/>
              <a:gdLst/>
              <a:ahLst/>
              <a:cxnLst/>
              <a:rect l="l" t="t" r="r" b="b"/>
              <a:pathLst>
                <a:path w="606425" h="2219960">
                  <a:moveTo>
                    <a:pt x="0" y="0"/>
                  </a:moveTo>
                  <a:lnTo>
                    <a:pt x="0" y="2219960"/>
                  </a:lnTo>
                  <a:lnTo>
                    <a:pt x="606425" y="1077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042745" y="1585311"/>
            <a:ext cx="9871177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spc="50">
                <a:solidFill>
                  <a:srgbClr val="FFFFFF"/>
                </a:solidFill>
                <a:latin typeface="Montserrat"/>
              </a:rPr>
              <a:t>ZU BEGINN: Kreuzzeichen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74806" y="2865199"/>
            <a:ext cx="11684494" cy="628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3382" lvl="1" indent="-376691">
              <a:lnSpc>
                <a:spcPts val="4187"/>
              </a:lnSpc>
              <a:buFont typeface="Arial"/>
              <a:buChar char="•"/>
            </a:pPr>
            <a:r>
              <a:rPr lang="en-US" sz="3489">
                <a:solidFill>
                  <a:srgbClr val="FFFFFF"/>
                </a:solidFill>
                <a:latin typeface="IBM Plex Sans"/>
              </a:rPr>
              <a:t>Halte etwas Abstand zu deinen Nachbarn.</a:t>
            </a:r>
          </a:p>
          <a:p>
            <a:pPr>
              <a:lnSpc>
                <a:spcPts val="4187"/>
              </a:lnSpc>
            </a:pPr>
            <a:endParaRPr lang="en-US" sz="3489">
              <a:solidFill>
                <a:srgbClr val="FFFFFF"/>
              </a:solidFill>
              <a:latin typeface="IBM Plex Sans"/>
            </a:endParaRPr>
          </a:p>
          <a:p>
            <a:pPr marL="753382" lvl="1" indent="-376691">
              <a:lnSpc>
                <a:spcPts val="4187"/>
              </a:lnSpc>
              <a:buFont typeface="Arial"/>
              <a:buChar char="•"/>
            </a:pPr>
            <a:r>
              <a:rPr lang="en-US" sz="3489">
                <a:solidFill>
                  <a:srgbClr val="FFFFFF"/>
                </a:solidFill>
                <a:latin typeface="IBM Plex Sans"/>
              </a:rPr>
              <a:t>Schließe die Augen.</a:t>
            </a:r>
          </a:p>
          <a:p>
            <a:pPr>
              <a:lnSpc>
                <a:spcPts val="4187"/>
              </a:lnSpc>
            </a:pPr>
            <a:endParaRPr lang="en-US" sz="3489">
              <a:solidFill>
                <a:srgbClr val="FFFFFF"/>
              </a:solidFill>
              <a:latin typeface="IBM Plex Sans"/>
            </a:endParaRPr>
          </a:p>
          <a:p>
            <a:pPr marL="753382" lvl="1" indent="-376691" algn="l">
              <a:lnSpc>
                <a:spcPts val="4187"/>
              </a:lnSpc>
              <a:buFont typeface="Arial"/>
              <a:buChar char="•"/>
            </a:pPr>
            <a:r>
              <a:rPr lang="en-US" sz="3489">
                <a:solidFill>
                  <a:srgbClr val="FFFFFF"/>
                </a:solidFill>
                <a:latin typeface="IBM Plex Sans"/>
              </a:rPr>
              <a:t>Atme einmal tief durch.</a:t>
            </a:r>
          </a:p>
          <a:p>
            <a:pPr algn="r">
              <a:lnSpc>
                <a:spcPts val="4187"/>
              </a:lnSpc>
            </a:pPr>
            <a:endParaRPr lang="en-US" sz="3489">
              <a:solidFill>
                <a:srgbClr val="FFFFFF"/>
              </a:solidFill>
              <a:latin typeface="IBM Plex Sans"/>
            </a:endParaRPr>
          </a:p>
          <a:p>
            <a:pPr algn="r">
              <a:lnSpc>
                <a:spcPts val="4187"/>
              </a:lnSpc>
            </a:pPr>
            <a:endParaRPr lang="en-US" sz="3489">
              <a:solidFill>
                <a:srgbClr val="FFFFFF"/>
              </a:solidFill>
              <a:latin typeface="IBM Plex Sans"/>
            </a:endParaRPr>
          </a:p>
          <a:p>
            <a:pPr algn="r">
              <a:lnSpc>
                <a:spcPts val="4187"/>
              </a:lnSpc>
            </a:pPr>
            <a:endParaRPr lang="en-US" sz="3489">
              <a:solidFill>
                <a:srgbClr val="FFFFFF"/>
              </a:solidFill>
              <a:latin typeface="IBM Plex Sans"/>
            </a:endParaRPr>
          </a:p>
          <a:p>
            <a:pPr algn="r">
              <a:lnSpc>
                <a:spcPts val="4187"/>
              </a:lnSpc>
            </a:pPr>
            <a:endParaRPr lang="en-US" sz="3489">
              <a:solidFill>
                <a:srgbClr val="FFFFFF"/>
              </a:solidFill>
              <a:latin typeface="IBM Plex Sans"/>
            </a:endParaRPr>
          </a:p>
          <a:p>
            <a:pPr algn="l">
              <a:lnSpc>
                <a:spcPts val="4187"/>
              </a:lnSpc>
            </a:pPr>
            <a:r>
              <a:rPr lang="en-US" sz="3489" spc="-34">
                <a:solidFill>
                  <a:srgbClr val="FFFFFF"/>
                </a:solidFill>
                <a:latin typeface="IBM Plex Sans"/>
              </a:rPr>
              <a:t>Das Kreuzzeichen steht am Beginn dieses Tracks und zeigt Dir, dass Gott Dich ruft, dass Du zu ihm gehörst und dass er mit Dir unterwegs ist.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2125770"/>
            <a:ext cx="18338314" cy="13074549"/>
            <a:chOff x="0" y="0"/>
            <a:chExt cx="10367988" cy="73919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68026" cy="7392035"/>
            </a:xfrm>
            <a:custGeom>
              <a:avLst/>
              <a:gdLst/>
              <a:ahLst/>
              <a:cxnLst/>
              <a:rect l="l" t="t" r="r" b="b"/>
              <a:pathLst>
                <a:path w="10368026" h="7392035">
                  <a:moveTo>
                    <a:pt x="9986391" y="632587"/>
                  </a:moveTo>
                  <a:lnTo>
                    <a:pt x="9986391" y="1240663"/>
                  </a:lnTo>
                  <a:lnTo>
                    <a:pt x="8770366" y="1240663"/>
                  </a:lnTo>
                  <a:lnTo>
                    <a:pt x="8770366" y="1292606"/>
                  </a:lnTo>
                  <a:lnTo>
                    <a:pt x="8161782" y="1292606"/>
                  </a:lnTo>
                  <a:lnTo>
                    <a:pt x="8161782" y="684657"/>
                  </a:lnTo>
                  <a:lnTo>
                    <a:pt x="8770493" y="684657"/>
                  </a:lnTo>
                  <a:lnTo>
                    <a:pt x="8770493" y="632587"/>
                  </a:lnTo>
                  <a:close/>
                  <a:moveTo>
                    <a:pt x="0" y="0"/>
                  </a:moveTo>
                  <a:lnTo>
                    <a:pt x="0" y="7392035"/>
                  </a:lnTo>
                  <a:lnTo>
                    <a:pt x="10368026" y="7392035"/>
                  </a:lnTo>
                  <a:lnTo>
                    <a:pt x="10368026" y="0"/>
                  </a:lnTo>
                  <a:close/>
                </a:path>
              </a:pathLst>
            </a:custGeom>
            <a:blipFill>
              <a:blip r:embed="rId2"/>
              <a:stretch>
                <a:fillRect l="-4" t="-32" b="-31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02942" y="8033008"/>
            <a:ext cx="3128316" cy="1719951"/>
            <a:chOff x="0" y="0"/>
            <a:chExt cx="1326490" cy="729310"/>
          </a:xfrm>
        </p:grpSpPr>
        <p:sp>
          <p:nvSpPr>
            <p:cNvPr id="5" name="Freeform 5"/>
            <p:cNvSpPr/>
            <p:nvPr/>
          </p:nvSpPr>
          <p:spPr>
            <a:xfrm>
              <a:off x="120142" y="537083"/>
              <a:ext cx="119380" cy="106045"/>
            </a:xfrm>
            <a:custGeom>
              <a:avLst/>
              <a:gdLst/>
              <a:ahLst/>
              <a:cxnLst/>
              <a:rect l="l" t="t" r="r" b="b"/>
              <a:pathLst>
                <a:path w="119380" h="106045">
                  <a:moveTo>
                    <a:pt x="101854" y="58928"/>
                  </a:moveTo>
                  <a:cubicBezTo>
                    <a:pt x="91313" y="72009"/>
                    <a:pt x="79248" y="80772"/>
                    <a:pt x="65532" y="87503"/>
                  </a:cubicBezTo>
                  <a:lnTo>
                    <a:pt x="21336" y="105283"/>
                  </a:lnTo>
                  <a:cubicBezTo>
                    <a:pt x="18923" y="106045"/>
                    <a:pt x="17780" y="105791"/>
                    <a:pt x="16637" y="103251"/>
                  </a:cubicBezTo>
                  <a:lnTo>
                    <a:pt x="889" y="71501"/>
                  </a:lnTo>
                  <a:cubicBezTo>
                    <a:pt x="0" y="69850"/>
                    <a:pt x="0" y="68834"/>
                    <a:pt x="1778" y="67564"/>
                  </a:cubicBezTo>
                  <a:lnTo>
                    <a:pt x="19939" y="45593"/>
                  </a:lnTo>
                  <a:cubicBezTo>
                    <a:pt x="33909" y="20955"/>
                    <a:pt x="55753" y="7366"/>
                    <a:pt x="83058" y="1778"/>
                  </a:cubicBezTo>
                  <a:lnTo>
                    <a:pt x="91313" y="508"/>
                  </a:lnTo>
                  <a:cubicBezTo>
                    <a:pt x="108331" y="0"/>
                    <a:pt x="119380" y="12446"/>
                    <a:pt x="117602" y="25273"/>
                  </a:cubicBezTo>
                  <a:lnTo>
                    <a:pt x="107061" y="51562"/>
                  </a:lnTo>
                  <a:cubicBezTo>
                    <a:pt x="105283" y="54483"/>
                    <a:pt x="103124" y="57277"/>
                    <a:pt x="101854" y="58928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Freeform 6"/>
            <p:cNvSpPr/>
            <p:nvPr/>
          </p:nvSpPr>
          <p:spPr>
            <a:xfrm>
              <a:off x="60960" y="611759"/>
              <a:ext cx="66929" cy="53975"/>
            </a:xfrm>
            <a:custGeom>
              <a:avLst/>
              <a:gdLst/>
              <a:ahLst/>
              <a:cxnLst/>
              <a:rect l="l" t="t" r="r" b="b"/>
              <a:pathLst>
                <a:path w="66929" h="53975">
                  <a:moveTo>
                    <a:pt x="8763" y="19558"/>
                  </a:moveTo>
                  <a:lnTo>
                    <a:pt x="32766" y="4191"/>
                  </a:lnTo>
                  <a:cubicBezTo>
                    <a:pt x="36830" y="2540"/>
                    <a:pt x="41148" y="1397"/>
                    <a:pt x="45339" y="127"/>
                  </a:cubicBezTo>
                  <a:lnTo>
                    <a:pt x="48006" y="0"/>
                  </a:lnTo>
                  <a:lnTo>
                    <a:pt x="66167" y="32639"/>
                  </a:lnTo>
                  <a:cubicBezTo>
                    <a:pt x="66929" y="33909"/>
                    <a:pt x="66929" y="34671"/>
                    <a:pt x="65786" y="35814"/>
                  </a:cubicBezTo>
                  <a:cubicBezTo>
                    <a:pt x="55880" y="45339"/>
                    <a:pt x="44323" y="51689"/>
                    <a:pt x="30734" y="53848"/>
                  </a:cubicBezTo>
                  <a:lnTo>
                    <a:pt x="16383" y="53975"/>
                  </a:lnTo>
                  <a:cubicBezTo>
                    <a:pt x="1143" y="42291"/>
                    <a:pt x="0" y="30988"/>
                    <a:pt x="7112" y="21717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Freeform 7"/>
            <p:cNvSpPr/>
            <p:nvPr/>
          </p:nvSpPr>
          <p:spPr>
            <a:xfrm>
              <a:off x="598678" y="302006"/>
              <a:ext cx="127254" cy="92202"/>
            </a:xfrm>
            <a:custGeom>
              <a:avLst/>
              <a:gdLst/>
              <a:ahLst/>
              <a:cxnLst/>
              <a:rect l="l" t="t" r="r" b="b"/>
              <a:pathLst>
                <a:path w="127254" h="92202">
                  <a:moveTo>
                    <a:pt x="102362" y="59436"/>
                  </a:moveTo>
                  <a:cubicBezTo>
                    <a:pt x="89789" y="70612"/>
                    <a:pt x="76454" y="77216"/>
                    <a:pt x="61849" y="81661"/>
                  </a:cubicBezTo>
                  <a:lnTo>
                    <a:pt x="15240" y="91821"/>
                  </a:lnTo>
                  <a:cubicBezTo>
                    <a:pt x="12827" y="92202"/>
                    <a:pt x="11684" y="91694"/>
                    <a:pt x="10922" y="89154"/>
                  </a:cubicBezTo>
                  <a:lnTo>
                    <a:pt x="635" y="55118"/>
                  </a:lnTo>
                  <a:cubicBezTo>
                    <a:pt x="0" y="53340"/>
                    <a:pt x="254" y="52324"/>
                    <a:pt x="2159" y="51435"/>
                  </a:cubicBezTo>
                  <a:lnTo>
                    <a:pt x="23749" y="32893"/>
                  </a:lnTo>
                  <a:cubicBezTo>
                    <a:pt x="41529" y="10922"/>
                    <a:pt x="65405" y="1143"/>
                    <a:pt x="93218" y="0"/>
                  </a:cubicBezTo>
                  <a:lnTo>
                    <a:pt x="101473" y="127"/>
                  </a:lnTo>
                  <a:cubicBezTo>
                    <a:pt x="118364" y="2413"/>
                    <a:pt x="127254" y="16510"/>
                    <a:pt x="123317" y="28829"/>
                  </a:cubicBezTo>
                  <a:lnTo>
                    <a:pt x="108585" y="52959"/>
                  </a:lnTo>
                  <a:cubicBezTo>
                    <a:pt x="106299" y="55626"/>
                    <a:pt x="103759" y="57912"/>
                    <a:pt x="102235" y="59436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8"/>
            <p:cNvSpPr/>
            <p:nvPr/>
          </p:nvSpPr>
          <p:spPr>
            <a:xfrm>
              <a:off x="533781" y="357759"/>
              <a:ext cx="66294" cy="50546"/>
            </a:xfrm>
            <a:custGeom>
              <a:avLst/>
              <a:gdLst/>
              <a:ahLst/>
              <a:cxnLst/>
              <a:rect l="l" t="t" r="r" b="b"/>
              <a:pathLst>
                <a:path w="66294" h="50546">
                  <a:moveTo>
                    <a:pt x="11303" y="13335"/>
                  </a:moveTo>
                  <a:lnTo>
                    <a:pt x="37465" y="2032"/>
                  </a:lnTo>
                  <a:cubicBezTo>
                    <a:pt x="41783" y="1016"/>
                    <a:pt x="46228" y="762"/>
                    <a:pt x="50546" y="0"/>
                  </a:cubicBezTo>
                  <a:lnTo>
                    <a:pt x="53213" y="254"/>
                  </a:lnTo>
                  <a:lnTo>
                    <a:pt x="65786" y="35433"/>
                  </a:lnTo>
                  <a:cubicBezTo>
                    <a:pt x="66294" y="36830"/>
                    <a:pt x="66167" y="37592"/>
                    <a:pt x="64897" y="38481"/>
                  </a:cubicBezTo>
                  <a:cubicBezTo>
                    <a:pt x="53594" y="46228"/>
                    <a:pt x="41021" y="50546"/>
                    <a:pt x="27305" y="50419"/>
                  </a:cubicBezTo>
                  <a:lnTo>
                    <a:pt x="13081" y="48133"/>
                  </a:lnTo>
                  <a:cubicBezTo>
                    <a:pt x="0" y="34163"/>
                    <a:pt x="635" y="22733"/>
                    <a:pt x="9271" y="14859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38809" y="63500"/>
              <a:ext cx="127127" cy="92329"/>
            </a:xfrm>
            <a:custGeom>
              <a:avLst/>
              <a:gdLst/>
              <a:ahLst/>
              <a:cxnLst/>
              <a:rect l="l" t="t" r="r" b="b"/>
              <a:pathLst>
                <a:path w="127127" h="92329">
                  <a:moveTo>
                    <a:pt x="102235" y="59563"/>
                  </a:moveTo>
                  <a:cubicBezTo>
                    <a:pt x="89662" y="70739"/>
                    <a:pt x="76327" y="77343"/>
                    <a:pt x="61722" y="81788"/>
                  </a:cubicBezTo>
                  <a:lnTo>
                    <a:pt x="15113" y="91948"/>
                  </a:lnTo>
                  <a:cubicBezTo>
                    <a:pt x="12700" y="92329"/>
                    <a:pt x="11557" y="91821"/>
                    <a:pt x="10795" y="89281"/>
                  </a:cubicBezTo>
                  <a:lnTo>
                    <a:pt x="508" y="55245"/>
                  </a:lnTo>
                  <a:cubicBezTo>
                    <a:pt x="0" y="53467"/>
                    <a:pt x="127" y="52451"/>
                    <a:pt x="2032" y="51562"/>
                  </a:cubicBezTo>
                  <a:lnTo>
                    <a:pt x="23622" y="33020"/>
                  </a:lnTo>
                  <a:cubicBezTo>
                    <a:pt x="41529" y="10922"/>
                    <a:pt x="65278" y="1143"/>
                    <a:pt x="93091" y="0"/>
                  </a:cubicBezTo>
                  <a:lnTo>
                    <a:pt x="101346" y="127"/>
                  </a:lnTo>
                  <a:cubicBezTo>
                    <a:pt x="118237" y="2413"/>
                    <a:pt x="127127" y="16510"/>
                    <a:pt x="123190" y="28829"/>
                  </a:cubicBezTo>
                  <a:lnTo>
                    <a:pt x="108458" y="52959"/>
                  </a:lnTo>
                  <a:cubicBezTo>
                    <a:pt x="106172" y="55626"/>
                    <a:pt x="103632" y="57912"/>
                    <a:pt x="102108" y="59436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073785" y="119380"/>
              <a:ext cx="66294" cy="50546"/>
            </a:xfrm>
            <a:custGeom>
              <a:avLst/>
              <a:gdLst/>
              <a:ahLst/>
              <a:cxnLst/>
              <a:rect l="l" t="t" r="r" b="b"/>
              <a:pathLst>
                <a:path w="66294" h="50546">
                  <a:moveTo>
                    <a:pt x="11303" y="13335"/>
                  </a:moveTo>
                  <a:lnTo>
                    <a:pt x="37465" y="2032"/>
                  </a:lnTo>
                  <a:cubicBezTo>
                    <a:pt x="41783" y="1016"/>
                    <a:pt x="46228" y="762"/>
                    <a:pt x="50546" y="0"/>
                  </a:cubicBezTo>
                  <a:lnTo>
                    <a:pt x="53213" y="254"/>
                  </a:lnTo>
                  <a:lnTo>
                    <a:pt x="65786" y="35433"/>
                  </a:lnTo>
                  <a:cubicBezTo>
                    <a:pt x="66294" y="36830"/>
                    <a:pt x="66167" y="37592"/>
                    <a:pt x="64897" y="38481"/>
                  </a:cubicBezTo>
                  <a:cubicBezTo>
                    <a:pt x="53594" y="46228"/>
                    <a:pt x="41021" y="50546"/>
                    <a:pt x="27305" y="50419"/>
                  </a:cubicBezTo>
                  <a:lnTo>
                    <a:pt x="13081" y="48133"/>
                  </a:lnTo>
                  <a:cubicBezTo>
                    <a:pt x="0" y="34163"/>
                    <a:pt x="635" y="22733"/>
                    <a:pt x="9271" y="14859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97180" y="350012"/>
              <a:ext cx="136525" cy="84582"/>
            </a:xfrm>
            <a:custGeom>
              <a:avLst/>
              <a:gdLst/>
              <a:ahLst/>
              <a:cxnLst/>
              <a:rect l="l" t="t" r="r" b="b"/>
              <a:pathLst>
                <a:path w="136525" h="84582">
                  <a:moveTo>
                    <a:pt x="82169" y="889"/>
                  </a:moveTo>
                  <a:cubicBezTo>
                    <a:pt x="65532" y="3556"/>
                    <a:pt x="52070" y="9779"/>
                    <a:pt x="39370" y="18415"/>
                  </a:cubicBezTo>
                  <a:lnTo>
                    <a:pt x="2159" y="48133"/>
                  </a:lnTo>
                  <a:cubicBezTo>
                    <a:pt x="381" y="49784"/>
                    <a:pt x="0" y="51054"/>
                    <a:pt x="1524" y="53213"/>
                  </a:cubicBezTo>
                  <a:lnTo>
                    <a:pt x="21463" y="82550"/>
                  </a:lnTo>
                  <a:cubicBezTo>
                    <a:pt x="22479" y="84074"/>
                    <a:pt x="23368" y="84582"/>
                    <a:pt x="25273" y="83693"/>
                  </a:cubicBezTo>
                  <a:lnTo>
                    <a:pt x="53340" y="78613"/>
                  </a:lnTo>
                  <a:cubicBezTo>
                    <a:pt x="81661" y="78613"/>
                    <a:pt x="104267" y="66294"/>
                    <a:pt x="122555" y="45339"/>
                  </a:cubicBezTo>
                  <a:lnTo>
                    <a:pt x="127635" y="38862"/>
                  </a:lnTo>
                  <a:cubicBezTo>
                    <a:pt x="136525" y="24384"/>
                    <a:pt x="131191" y="8509"/>
                    <a:pt x="119126" y="3810"/>
                  </a:cubicBezTo>
                  <a:lnTo>
                    <a:pt x="91059" y="0"/>
                  </a:lnTo>
                  <a:cubicBezTo>
                    <a:pt x="87630" y="127"/>
                    <a:pt x="84074" y="635"/>
                    <a:pt x="82042" y="889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47777" y="408178"/>
              <a:ext cx="62484" cy="60198"/>
            </a:xfrm>
            <a:custGeom>
              <a:avLst/>
              <a:gdLst/>
              <a:ahLst/>
              <a:cxnLst/>
              <a:rect l="l" t="t" r="r" b="b"/>
              <a:pathLst>
                <a:path w="62484" h="60198">
                  <a:moveTo>
                    <a:pt x="25908" y="57912"/>
                  </a:moveTo>
                  <a:lnTo>
                    <a:pt x="51181" y="44704"/>
                  </a:lnTo>
                  <a:cubicBezTo>
                    <a:pt x="54610" y="41910"/>
                    <a:pt x="57658" y="38735"/>
                    <a:pt x="60960" y="35814"/>
                  </a:cubicBezTo>
                  <a:lnTo>
                    <a:pt x="62484" y="33528"/>
                  </a:lnTo>
                  <a:lnTo>
                    <a:pt x="43053" y="1651"/>
                  </a:lnTo>
                  <a:cubicBezTo>
                    <a:pt x="42291" y="381"/>
                    <a:pt x="41656" y="0"/>
                    <a:pt x="40132" y="381"/>
                  </a:cubicBezTo>
                  <a:cubicBezTo>
                    <a:pt x="27051" y="4318"/>
                    <a:pt x="15748" y="11303"/>
                    <a:pt x="7239" y="22098"/>
                  </a:cubicBezTo>
                  <a:lnTo>
                    <a:pt x="0" y="34544"/>
                  </a:lnTo>
                  <a:cubicBezTo>
                    <a:pt x="2667" y="53467"/>
                    <a:pt x="11938" y="60198"/>
                    <a:pt x="23495" y="58420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826389" y="129413"/>
              <a:ext cx="138430" cy="78359"/>
            </a:xfrm>
            <a:custGeom>
              <a:avLst/>
              <a:gdLst/>
              <a:ahLst/>
              <a:cxnLst/>
              <a:rect l="l" t="t" r="r" b="b"/>
              <a:pathLst>
                <a:path w="138430" h="78359">
                  <a:moveTo>
                    <a:pt x="86106" y="127"/>
                  </a:moveTo>
                  <a:cubicBezTo>
                    <a:pt x="69342" y="1397"/>
                    <a:pt x="55245" y="6350"/>
                    <a:pt x="42037" y="13843"/>
                  </a:cubicBezTo>
                  <a:lnTo>
                    <a:pt x="2413" y="40259"/>
                  </a:lnTo>
                  <a:cubicBezTo>
                    <a:pt x="508" y="41783"/>
                    <a:pt x="0" y="42926"/>
                    <a:pt x="1397" y="45212"/>
                  </a:cubicBezTo>
                  <a:lnTo>
                    <a:pt x="18669" y="76200"/>
                  </a:lnTo>
                  <a:cubicBezTo>
                    <a:pt x="19558" y="77851"/>
                    <a:pt x="20320" y="78359"/>
                    <a:pt x="22352" y="77597"/>
                  </a:cubicBezTo>
                  <a:lnTo>
                    <a:pt x="50673" y="75057"/>
                  </a:lnTo>
                  <a:cubicBezTo>
                    <a:pt x="78867" y="77470"/>
                    <a:pt x="102489" y="67183"/>
                    <a:pt x="122555" y="48006"/>
                  </a:cubicBezTo>
                  <a:lnTo>
                    <a:pt x="128270" y="42037"/>
                  </a:lnTo>
                  <a:cubicBezTo>
                    <a:pt x="138430" y="28321"/>
                    <a:pt x="134366" y="12192"/>
                    <a:pt x="122809" y="6350"/>
                  </a:cubicBezTo>
                  <a:lnTo>
                    <a:pt x="95250" y="127"/>
                  </a:lnTo>
                  <a:cubicBezTo>
                    <a:pt x="91821" y="0"/>
                    <a:pt x="88265" y="127"/>
                    <a:pt x="86233" y="127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73430" y="178562"/>
              <a:ext cx="62230" cy="57277"/>
            </a:xfrm>
            <a:custGeom>
              <a:avLst/>
              <a:gdLst/>
              <a:ahLst/>
              <a:cxnLst/>
              <a:rect l="l" t="t" r="r" b="b"/>
              <a:pathLst>
                <a:path w="62230" h="57277">
                  <a:moveTo>
                    <a:pt x="23749" y="56388"/>
                  </a:moveTo>
                  <a:lnTo>
                    <a:pt x="50038" y="45339"/>
                  </a:lnTo>
                  <a:cubicBezTo>
                    <a:pt x="53721" y="42926"/>
                    <a:pt x="57023" y="40005"/>
                    <a:pt x="60579" y="37338"/>
                  </a:cubicBezTo>
                  <a:lnTo>
                    <a:pt x="62230" y="35179"/>
                  </a:lnTo>
                  <a:lnTo>
                    <a:pt x="45720" y="1778"/>
                  </a:lnTo>
                  <a:cubicBezTo>
                    <a:pt x="45085" y="508"/>
                    <a:pt x="44450" y="0"/>
                    <a:pt x="42926" y="254"/>
                  </a:cubicBezTo>
                  <a:cubicBezTo>
                    <a:pt x="29464" y="3048"/>
                    <a:pt x="17653" y="9017"/>
                    <a:pt x="8255" y="18923"/>
                  </a:cubicBezTo>
                  <a:lnTo>
                    <a:pt x="0" y="30734"/>
                  </a:lnTo>
                  <a:cubicBezTo>
                    <a:pt x="1016" y="49911"/>
                    <a:pt x="9652" y="57277"/>
                    <a:pt x="21336" y="56642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434690" y="7029920"/>
            <a:ext cx="287100" cy="303476"/>
            <a:chOff x="0" y="0"/>
            <a:chExt cx="121742" cy="128676"/>
          </a:xfrm>
        </p:grpSpPr>
        <p:sp>
          <p:nvSpPr>
            <p:cNvPr id="16" name="Freeform 16"/>
            <p:cNvSpPr/>
            <p:nvPr/>
          </p:nvSpPr>
          <p:spPr>
            <a:xfrm>
              <a:off x="-1397" y="508"/>
              <a:ext cx="123317" cy="127635"/>
            </a:xfrm>
            <a:custGeom>
              <a:avLst/>
              <a:gdLst/>
              <a:ahLst/>
              <a:cxnLst/>
              <a:rect l="l" t="t" r="r" b="b"/>
              <a:pathLst>
                <a:path w="123317" h="127635">
                  <a:moveTo>
                    <a:pt x="123190" y="65532"/>
                  </a:moveTo>
                  <a:lnTo>
                    <a:pt x="114808" y="59944"/>
                  </a:lnTo>
                  <a:cubicBezTo>
                    <a:pt x="113792" y="75057"/>
                    <a:pt x="113030" y="84582"/>
                    <a:pt x="111887" y="93980"/>
                  </a:cubicBezTo>
                  <a:cubicBezTo>
                    <a:pt x="85344" y="55753"/>
                    <a:pt x="51054" y="23114"/>
                    <a:pt x="10287" y="0"/>
                  </a:cubicBezTo>
                  <a:lnTo>
                    <a:pt x="4318" y="2286"/>
                  </a:lnTo>
                  <a:lnTo>
                    <a:pt x="5461" y="4572"/>
                  </a:lnTo>
                  <a:lnTo>
                    <a:pt x="0" y="9144"/>
                  </a:lnTo>
                  <a:lnTo>
                    <a:pt x="99441" y="101981"/>
                  </a:lnTo>
                  <a:cubicBezTo>
                    <a:pt x="89027" y="98298"/>
                    <a:pt x="78867" y="94107"/>
                    <a:pt x="68707" y="89662"/>
                  </a:cubicBezTo>
                  <a:lnTo>
                    <a:pt x="59309" y="94361"/>
                  </a:lnTo>
                  <a:cubicBezTo>
                    <a:pt x="81534" y="107315"/>
                    <a:pt x="98933" y="117475"/>
                    <a:pt x="116205" y="127635"/>
                  </a:cubicBezTo>
                  <a:lnTo>
                    <a:pt x="123317" y="127254"/>
                  </a:lnTo>
                  <a:cubicBezTo>
                    <a:pt x="121920" y="104267"/>
                    <a:pt x="121793" y="84963"/>
                    <a:pt x="123190" y="65532"/>
                  </a:cubicBezTo>
                  <a:moveTo>
                    <a:pt x="32639" y="24003"/>
                  </a:moveTo>
                  <a:lnTo>
                    <a:pt x="42164" y="31623"/>
                  </a:lnTo>
                  <a:cubicBezTo>
                    <a:pt x="53848" y="42164"/>
                    <a:pt x="60325" y="49022"/>
                    <a:pt x="65786" y="54483"/>
                  </a:cubicBezTo>
                  <a:lnTo>
                    <a:pt x="84455" y="74676"/>
                  </a:lnTo>
                  <a:cubicBezTo>
                    <a:pt x="64262" y="54991"/>
                    <a:pt x="43561" y="35814"/>
                    <a:pt x="22098" y="17526"/>
                  </a:cubicBezTo>
                  <a:lnTo>
                    <a:pt x="29210" y="2159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3933077" y="8359283"/>
            <a:ext cx="233998" cy="479474"/>
            <a:chOff x="0" y="0"/>
            <a:chExt cx="99225" cy="203314"/>
          </a:xfrm>
        </p:grpSpPr>
        <p:sp>
          <p:nvSpPr>
            <p:cNvPr id="18" name="Freeform 18"/>
            <p:cNvSpPr/>
            <p:nvPr/>
          </p:nvSpPr>
          <p:spPr>
            <a:xfrm>
              <a:off x="-635" y="127"/>
              <a:ext cx="100584" cy="203581"/>
            </a:xfrm>
            <a:custGeom>
              <a:avLst/>
              <a:gdLst/>
              <a:ahLst/>
              <a:cxnLst/>
              <a:rect l="l" t="t" r="r" b="b"/>
              <a:pathLst>
                <a:path w="100584" h="203581">
                  <a:moveTo>
                    <a:pt x="99568" y="3175"/>
                  </a:moveTo>
                  <a:lnTo>
                    <a:pt x="95250" y="10414"/>
                  </a:lnTo>
                  <a:cubicBezTo>
                    <a:pt x="86233" y="35306"/>
                    <a:pt x="84709" y="57785"/>
                    <a:pt x="79248" y="79248"/>
                  </a:cubicBezTo>
                  <a:lnTo>
                    <a:pt x="78740" y="85979"/>
                  </a:lnTo>
                  <a:lnTo>
                    <a:pt x="76835" y="91313"/>
                  </a:lnTo>
                  <a:lnTo>
                    <a:pt x="73914" y="96266"/>
                  </a:lnTo>
                  <a:lnTo>
                    <a:pt x="68453" y="99695"/>
                  </a:lnTo>
                  <a:lnTo>
                    <a:pt x="69088" y="94869"/>
                  </a:lnTo>
                  <a:lnTo>
                    <a:pt x="68453" y="91567"/>
                  </a:lnTo>
                  <a:lnTo>
                    <a:pt x="68961" y="88773"/>
                  </a:lnTo>
                  <a:lnTo>
                    <a:pt x="66167" y="87884"/>
                  </a:lnTo>
                  <a:lnTo>
                    <a:pt x="67183" y="80010"/>
                  </a:lnTo>
                  <a:cubicBezTo>
                    <a:pt x="67056" y="64135"/>
                    <a:pt x="67691" y="51435"/>
                    <a:pt x="69723" y="38862"/>
                  </a:cubicBezTo>
                  <a:lnTo>
                    <a:pt x="34290" y="111125"/>
                  </a:lnTo>
                  <a:cubicBezTo>
                    <a:pt x="28829" y="125857"/>
                    <a:pt x="24384" y="141097"/>
                    <a:pt x="20828" y="156337"/>
                  </a:cubicBezTo>
                  <a:lnTo>
                    <a:pt x="20574" y="157607"/>
                  </a:lnTo>
                  <a:lnTo>
                    <a:pt x="20447" y="159893"/>
                  </a:lnTo>
                  <a:cubicBezTo>
                    <a:pt x="19939" y="173355"/>
                    <a:pt x="24130" y="189611"/>
                    <a:pt x="18034" y="202057"/>
                  </a:cubicBezTo>
                  <a:lnTo>
                    <a:pt x="15367" y="203581"/>
                  </a:lnTo>
                  <a:lnTo>
                    <a:pt x="13208" y="200025"/>
                  </a:lnTo>
                  <a:lnTo>
                    <a:pt x="10795" y="201676"/>
                  </a:lnTo>
                  <a:lnTo>
                    <a:pt x="7874" y="198882"/>
                  </a:lnTo>
                  <a:lnTo>
                    <a:pt x="5207" y="199009"/>
                  </a:lnTo>
                  <a:lnTo>
                    <a:pt x="5715" y="195707"/>
                  </a:lnTo>
                  <a:cubicBezTo>
                    <a:pt x="1778" y="188341"/>
                    <a:pt x="2794" y="178181"/>
                    <a:pt x="3810" y="170180"/>
                  </a:cubicBezTo>
                  <a:lnTo>
                    <a:pt x="6477" y="155956"/>
                  </a:lnTo>
                  <a:cubicBezTo>
                    <a:pt x="12827" y="119761"/>
                    <a:pt x="24892" y="91821"/>
                    <a:pt x="41275" y="66548"/>
                  </a:cubicBezTo>
                  <a:lnTo>
                    <a:pt x="56388" y="41910"/>
                  </a:lnTo>
                  <a:cubicBezTo>
                    <a:pt x="60071" y="36068"/>
                    <a:pt x="64135" y="30607"/>
                    <a:pt x="69088" y="25654"/>
                  </a:cubicBezTo>
                  <a:lnTo>
                    <a:pt x="72136" y="25781"/>
                  </a:lnTo>
                  <a:lnTo>
                    <a:pt x="72771" y="23114"/>
                  </a:lnTo>
                  <a:lnTo>
                    <a:pt x="74549" y="21463"/>
                  </a:lnTo>
                  <a:lnTo>
                    <a:pt x="74549" y="20828"/>
                  </a:lnTo>
                  <a:lnTo>
                    <a:pt x="48895" y="38608"/>
                  </a:lnTo>
                  <a:cubicBezTo>
                    <a:pt x="36322" y="46355"/>
                    <a:pt x="23241" y="53213"/>
                    <a:pt x="9779" y="59309"/>
                  </a:cubicBezTo>
                  <a:lnTo>
                    <a:pt x="8382" y="60325"/>
                  </a:lnTo>
                  <a:lnTo>
                    <a:pt x="6731" y="60706"/>
                  </a:lnTo>
                  <a:lnTo>
                    <a:pt x="5334" y="61341"/>
                  </a:lnTo>
                  <a:lnTo>
                    <a:pt x="1778" y="60198"/>
                  </a:lnTo>
                  <a:lnTo>
                    <a:pt x="0" y="55880"/>
                  </a:lnTo>
                  <a:lnTo>
                    <a:pt x="5080" y="52705"/>
                  </a:lnTo>
                  <a:lnTo>
                    <a:pt x="12827" y="45085"/>
                  </a:lnTo>
                  <a:lnTo>
                    <a:pt x="17653" y="40386"/>
                  </a:lnTo>
                  <a:lnTo>
                    <a:pt x="20066" y="39243"/>
                  </a:lnTo>
                  <a:lnTo>
                    <a:pt x="44958" y="24130"/>
                  </a:lnTo>
                  <a:cubicBezTo>
                    <a:pt x="61341" y="14478"/>
                    <a:pt x="78359" y="5461"/>
                    <a:pt x="96774" y="0"/>
                  </a:cubicBezTo>
                  <a:lnTo>
                    <a:pt x="100584" y="1397"/>
                  </a:lnTo>
                  <a:moveTo>
                    <a:pt x="7112" y="187325"/>
                  </a:moveTo>
                  <a:lnTo>
                    <a:pt x="7239" y="186563"/>
                  </a:lnTo>
                  <a:lnTo>
                    <a:pt x="6858" y="180848"/>
                  </a:lnTo>
                  <a:lnTo>
                    <a:pt x="6604" y="184404"/>
                  </a:lnTo>
                  <a:moveTo>
                    <a:pt x="15748" y="195580"/>
                  </a:moveTo>
                  <a:lnTo>
                    <a:pt x="16764" y="184277"/>
                  </a:lnTo>
                  <a:lnTo>
                    <a:pt x="14224" y="190119"/>
                  </a:lnTo>
                  <a:moveTo>
                    <a:pt x="12700" y="150495"/>
                  </a:moveTo>
                  <a:lnTo>
                    <a:pt x="11303" y="161798"/>
                  </a:lnTo>
                  <a:lnTo>
                    <a:pt x="15240" y="149860"/>
                  </a:lnTo>
                  <a:cubicBezTo>
                    <a:pt x="18034" y="138049"/>
                    <a:pt x="18542" y="134874"/>
                    <a:pt x="19050" y="131826"/>
                  </a:cubicBezTo>
                  <a:lnTo>
                    <a:pt x="14478" y="144145"/>
                  </a:lnTo>
                  <a:moveTo>
                    <a:pt x="83693" y="24765"/>
                  </a:moveTo>
                  <a:lnTo>
                    <a:pt x="83185" y="30988"/>
                  </a:lnTo>
                  <a:lnTo>
                    <a:pt x="84074" y="28067"/>
                  </a:lnTo>
                  <a:close/>
                  <a:moveTo>
                    <a:pt x="76073" y="12954"/>
                  </a:moveTo>
                  <a:lnTo>
                    <a:pt x="75946" y="13716"/>
                  </a:lnTo>
                  <a:lnTo>
                    <a:pt x="80899" y="11684"/>
                  </a:lnTo>
                  <a:lnTo>
                    <a:pt x="84963" y="10795"/>
                  </a:lnTo>
                  <a:lnTo>
                    <a:pt x="88646" y="9652"/>
                  </a:lnTo>
                  <a:lnTo>
                    <a:pt x="92202" y="6477"/>
                  </a:lnTo>
                  <a:lnTo>
                    <a:pt x="81407" y="10668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5072605" y="6986634"/>
            <a:ext cx="403414" cy="346762"/>
            <a:chOff x="0" y="0"/>
            <a:chExt cx="171056" cy="147041"/>
          </a:xfrm>
        </p:grpSpPr>
        <p:sp>
          <p:nvSpPr>
            <p:cNvPr id="20" name="Freeform 20"/>
            <p:cNvSpPr/>
            <p:nvPr/>
          </p:nvSpPr>
          <p:spPr>
            <a:xfrm>
              <a:off x="-1651" y="-762"/>
              <a:ext cx="173101" cy="149352"/>
            </a:xfrm>
            <a:custGeom>
              <a:avLst/>
              <a:gdLst/>
              <a:ahLst/>
              <a:cxnLst/>
              <a:rect l="l" t="t" r="r" b="b"/>
              <a:pathLst>
                <a:path w="173101" h="149352">
                  <a:moveTo>
                    <a:pt x="172085" y="22733"/>
                  </a:moveTo>
                  <a:lnTo>
                    <a:pt x="164084" y="9398"/>
                  </a:lnTo>
                  <a:cubicBezTo>
                    <a:pt x="158877" y="381"/>
                    <a:pt x="155702" y="0"/>
                    <a:pt x="153797" y="1905"/>
                  </a:cubicBezTo>
                  <a:lnTo>
                    <a:pt x="104775" y="46736"/>
                  </a:lnTo>
                  <a:cubicBezTo>
                    <a:pt x="95631" y="53848"/>
                    <a:pt x="86614" y="60960"/>
                    <a:pt x="77597" y="68199"/>
                  </a:cubicBezTo>
                  <a:lnTo>
                    <a:pt x="72898" y="60960"/>
                  </a:lnTo>
                  <a:lnTo>
                    <a:pt x="65024" y="54737"/>
                  </a:lnTo>
                  <a:lnTo>
                    <a:pt x="62865" y="58039"/>
                  </a:lnTo>
                  <a:lnTo>
                    <a:pt x="61976" y="58420"/>
                  </a:lnTo>
                  <a:lnTo>
                    <a:pt x="63373" y="55626"/>
                  </a:lnTo>
                  <a:lnTo>
                    <a:pt x="61341" y="48768"/>
                  </a:lnTo>
                  <a:lnTo>
                    <a:pt x="2286" y="141986"/>
                  </a:lnTo>
                  <a:cubicBezTo>
                    <a:pt x="0" y="145161"/>
                    <a:pt x="4445" y="149352"/>
                    <a:pt x="7620" y="147320"/>
                  </a:cubicBezTo>
                  <a:cubicBezTo>
                    <a:pt x="35179" y="128778"/>
                    <a:pt x="66802" y="120904"/>
                    <a:pt x="98679" y="113157"/>
                  </a:cubicBezTo>
                  <a:lnTo>
                    <a:pt x="102616" y="109093"/>
                  </a:lnTo>
                  <a:cubicBezTo>
                    <a:pt x="97663" y="100711"/>
                    <a:pt x="94107" y="94742"/>
                    <a:pt x="90424" y="88773"/>
                  </a:cubicBezTo>
                  <a:cubicBezTo>
                    <a:pt x="119253" y="71120"/>
                    <a:pt x="146304" y="50800"/>
                    <a:pt x="171450" y="28067"/>
                  </a:cubicBezTo>
                  <a:lnTo>
                    <a:pt x="173101" y="24384"/>
                  </a:lnTo>
                  <a:moveTo>
                    <a:pt x="65786" y="76835"/>
                  </a:moveTo>
                  <a:lnTo>
                    <a:pt x="61468" y="81153"/>
                  </a:lnTo>
                  <a:lnTo>
                    <a:pt x="56007" y="85979"/>
                  </a:lnTo>
                  <a:lnTo>
                    <a:pt x="53213" y="89281"/>
                  </a:lnTo>
                  <a:lnTo>
                    <a:pt x="49530" y="92837"/>
                  </a:lnTo>
                  <a:lnTo>
                    <a:pt x="58293" y="79629"/>
                  </a:lnTo>
                  <a:lnTo>
                    <a:pt x="65024" y="75311"/>
                  </a:lnTo>
                  <a:moveTo>
                    <a:pt x="27940" y="125603"/>
                  </a:moveTo>
                  <a:lnTo>
                    <a:pt x="30988" y="124841"/>
                  </a:lnTo>
                  <a:lnTo>
                    <a:pt x="31242" y="125095"/>
                  </a:lnTo>
                  <a:lnTo>
                    <a:pt x="31369" y="125349"/>
                  </a:lnTo>
                  <a:lnTo>
                    <a:pt x="27559" y="127127"/>
                  </a:lnTo>
                  <a:close/>
                  <a:moveTo>
                    <a:pt x="82677" y="106299"/>
                  </a:moveTo>
                  <a:lnTo>
                    <a:pt x="84455" y="107696"/>
                  </a:lnTo>
                  <a:lnTo>
                    <a:pt x="73660" y="110617"/>
                  </a:lnTo>
                  <a:lnTo>
                    <a:pt x="77851" y="108204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5436911" y="7657560"/>
            <a:ext cx="2917680" cy="1133238"/>
            <a:chOff x="0" y="0"/>
            <a:chExt cx="1237183" cy="480530"/>
          </a:xfrm>
        </p:grpSpPr>
        <p:sp>
          <p:nvSpPr>
            <p:cNvPr id="22" name="Freeform 22"/>
            <p:cNvSpPr/>
            <p:nvPr/>
          </p:nvSpPr>
          <p:spPr>
            <a:xfrm>
              <a:off x="287147" y="270637"/>
              <a:ext cx="138811" cy="76962"/>
            </a:xfrm>
            <a:custGeom>
              <a:avLst/>
              <a:gdLst/>
              <a:ahLst/>
              <a:cxnLst/>
              <a:rect l="l" t="t" r="r" b="b"/>
              <a:pathLst>
                <a:path w="138811" h="76962">
                  <a:moveTo>
                    <a:pt x="92075" y="75438"/>
                  </a:moveTo>
                  <a:cubicBezTo>
                    <a:pt x="75311" y="76962"/>
                    <a:pt x="60706" y="74295"/>
                    <a:pt x="46355" y="69088"/>
                  </a:cubicBezTo>
                  <a:lnTo>
                    <a:pt x="2794" y="49530"/>
                  </a:lnTo>
                  <a:cubicBezTo>
                    <a:pt x="635" y="48387"/>
                    <a:pt x="0" y="47244"/>
                    <a:pt x="889" y="44704"/>
                  </a:cubicBezTo>
                  <a:lnTo>
                    <a:pt x="12827" y="11303"/>
                  </a:lnTo>
                  <a:cubicBezTo>
                    <a:pt x="13462" y="9525"/>
                    <a:pt x="14097" y="8890"/>
                    <a:pt x="16256" y="9271"/>
                  </a:cubicBezTo>
                  <a:lnTo>
                    <a:pt x="44704" y="7112"/>
                  </a:lnTo>
                  <a:cubicBezTo>
                    <a:pt x="72136" y="0"/>
                    <a:pt x="97155" y="6350"/>
                    <a:pt x="120015" y="21971"/>
                  </a:cubicBezTo>
                  <a:lnTo>
                    <a:pt x="126619" y="26924"/>
                  </a:lnTo>
                  <a:cubicBezTo>
                    <a:pt x="138811" y="38735"/>
                    <a:pt x="137541" y="55372"/>
                    <a:pt x="127127" y="62992"/>
                  </a:cubicBezTo>
                  <a:lnTo>
                    <a:pt x="100965" y="73660"/>
                  </a:lnTo>
                  <a:cubicBezTo>
                    <a:pt x="97536" y="74422"/>
                    <a:pt x="94107" y="74803"/>
                    <a:pt x="92075" y="75057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26695" y="260985"/>
              <a:ext cx="62865" cy="52324"/>
            </a:xfrm>
            <a:custGeom>
              <a:avLst/>
              <a:gdLst/>
              <a:ahLst/>
              <a:cxnLst/>
              <a:rect l="l" t="t" r="r" b="b"/>
              <a:pathLst>
                <a:path w="62865" h="52324">
                  <a:moveTo>
                    <a:pt x="21463" y="0"/>
                  </a:moveTo>
                  <a:lnTo>
                    <a:pt x="49149" y="6477"/>
                  </a:lnTo>
                  <a:cubicBezTo>
                    <a:pt x="53213" y="8255"/>
                    <a:pt x="56896" y="10541"/>
                    <a:pt x="60833" y="12700"/>
                  </a:cubicBezTo>
                  <a:lnTo>
                    <a:pt x="62865" y="14478"/>
                  </a:lnTo>
                  <a:lnTo>
                    <a:pt x="52070" y="50292"/>
                  </a:lnTo>
                  <a:cubicBezTo>
                    <a:pt x="51689" y="51689"/>
                    <a:pt x="51054" y="52324"/>
                    <a:pt x="49530" y="52197"/>
                  </a:cubicBezTo>
                  <a:cubicBezTo>
                    <a:pt x="35814" y="51689"/>
                    <a:pt x="23241" y="47752"/>
                    <a:pt x="12192" y="39497"/>
                  </a:cubicBezTo>
                  <a:lnTo>
                    <a:pt x="2159" y="29210"/>
                  </a:lnTo>
                  <a:cubicBezTo>
                    <a:pt x="0" y="10160"/>
                    <a:pt x="7239" y="1397"/>
                    <a:pt x="18923" y="127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20420" y="341122"/>
              <a:ext cx="138811" cy="76962"/>
            </a:xfrm>
            <a:custGeom>
              <a:avLst/>
              <a:gdLst/>
              <a:ahLst/>
              <a:cxnLst/>
              <a:rect l="l" t="t" r="r" b="b"/>
              <a:pathLst>
                <a:path w="138811" h="76962">
                  <a:moveTo>
                    <a:pt x="92075" y="75438"/>
                  </a:moveTo>
                  <a:cubicBezTo>
                    <a:pt x="75311" y="76962"/>
                    <a:pt x="60706" y="74295"/>
                    <a:pt x="46355" y="69088"/>
                  </a:cubicBezTo>
                  <a:lnTo>
                    <a:pt x="2794" y="49530"/>
                  </a:lnTo>
                  <a:cubicBezTo>
                    <a:pt x="635" y="48387"/>
                    <a:pt x="0" y="47244"/>
                    <a:pt x="889" y="44704"/>
                  </a:cubicBezTo>
                  <a:lnTo>
                    <a:pt x="12827" y="11303"/>
                  </a:lnTo>
                  <a:cubicBezTo>
                    <a:pt x="13462" y="9525"/>
                    <a:pt x="14097" y="8890"/>
                    <a:pt x="16256" y="9271"/>
                  </a:cubicBezTo>
                  <a:lnTo>
                    <a:pt x="44704" y="7112"/>
                  </a:lnTo>
                  <a:cubicBezTo>
                    <a:pt x="72136" y="0"/>
                    <a:pt x="97155" y="6350"/>
                    <a:pt x="120015" y="21971"/>
                  </a:cubicBezTo>
                  <a:lnTo>
                    <a:pt x="126619" y="26924"/>
                  </a:lnTo>
                  <a:cubicBezTo>
                    <a:pt x="138811" y="38735"/>
                    <a:pt x="137541" y="55372"/>
                    <a:pt x="127127" y="62992"/>
                  </a:cubicBezTo>
                  <a:lnTo>
                    <a:pt x="100965" y="73660"/>
                  </a:lnTo>
                  <a:cubicBezTo>
                    <a:pt x="97536" y="74422"/>
                    <a:pt x="94107" y="74803"/>
                    <a:pt x="92075" y="75057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59841" y="331470"/>
              <a:ext cx="62865" cy="52324"/>
            </a:xfrm>
            <a:custGeom>
              <a:avLst/>
              <a:gdLst/>
              <a:ahLst/>
              <a:cxnLst/>
              <a:rect l="l" t="t" r="r" b="b"/>
              <a:pathLst>
                <a:path w="62865" h="52324">
                  <a:moveTo>
                    <a:pt x="21463" y="0"/>
                  </a:moveTo>
                  <a:lnTo>
                    <a:pt x="49149" y="6477"/>
                  </a:lnTo>
                  <a:cubicBezTo>
                    <a:pt x="53213" y="8255"/>
                    <a:pt x="56896" y="10541"/>
                    <a:pt x="60833" y="12700"/>
                  </a:cubicBezTo>
                  <a:lnTo>
                    <a:pt x="62865" y="14478"/>
                  </a:lnTo>
                  <a:lnTo>
                    <a:pt x="52070" y="50292"/>
                  </a:lnTo>
                  <a:cubicBezTo>
                    <a:pt x="51689" y="51689"/>
                    <a:pt x="51054" y="52324"/>
                    <a:pt x="49530" y="52197"/>
                  </a:cubicBezTo>
                  <a:cubicBezTo>
                    <a:pt x="35814" y="51689"/>
                    <a:pt x="23241" y="47752"/>
                    <a:pt x="12192" y="39497"/>
                  </a:cubicBezTo>
                  <a:lnTo>
                    <a:pt x="2159" y="29210"/>
                  </a:lnTo>
                  <a:cubicBezTo>
                    <a:pt x="0" y="10160"/>
                    <a:pt x="7239" y="1397"/>
                    <a:pt x="18923" y="127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571119" y="239649"/>
              <a:ext cx="135636" cy="74549"/>
            </a:xfrm>
            <a:custGeom>
              <a:avLst/>
              <a:gdLst/>
              <a:ahLst/>
              <a:cxnLst/>
              <a:rect l="l" t="t" r="r" b="b"/>
              <a:pathLst>
                <a:path w="135636" h="74549">
                  <a:moveTo>
                    <a:pt x="96139" y="6477"/>
                  </a:moveTo>
                  <a:cubicBezTo>
                    <a:pt x="80264" y="889"/>
                    <a:pt x="65405" y="0"/>
                    <a:pt x="50165" y="1524"/>
                  </a:cubicBezTo>
                  <a:lnTo>
                    <a:pt x="3302" y="9906"/>
                  </a:lnTo>
                  <a:cubicBezTo>
                    <a:pt x="889" y="10541"/>
                    <a:pt x="0" y="11430"/>
                    <a:pt x="381" y="14097"/>
                  </a:cubicBezTo>
                  <a:lnTo>
                    <a:pt x="3937" y="49403"/>
                  </a:lnTo>
                  <a:cubicBezTo>
                    <a:pt x="4064" y="51308"/>
                    <a:pt x="4572" y="52070"/>
                    <a:pt x="6731" y="52197"/>
                  </a:cubicBezTo>
                  <a:lnTo>
                    <a:pt x="33782" y="61087"/>
                  </a:lnTo>
                  <a:cubicBezTo>
                    <a:pt x="58674" y="74549"/>
                    <a:pt x="84455" y="74549"/>
                    <a:pt x="110490" y="64897"/>
                  </a:cubicBezTo>
                  <a:lnTo>
                    <a:pt x="118110" y="61595"/>
                  </a:lnTo>
                  <a:cubicBezTo>
                    <a:pt x="132842" y="53086"/>
                    <a:pt x="135636" y="36703"/>
                    <a:pt x="127381" y="26670"/>
                  </a:cubicBezTo>
                  <a:lnTo>
                    <a:pt x="104521" y="9906"/>
                  </a:lnTo>
                  <a:cubicBezTo>
                    <a:pt x="101346" y="8382"/>
                    <a:pt x="98044" y="7112"/>
                    <a:pt x="96266" y="6350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01015" y="250317"/>
              <a:ext cx="62103" cy="46990"/>
            </a:xfrm>
            <a:custGeom>
              <a:avLst/>
              <a:gdLst/>
              <a:ahLst/>
              <a:cxnLst/>
              <a:rect l="l" t="t" r="r" b="b"/>
              <a:pathLst>
                <a:path w="62103" h="46990">
                  <a:moveTo>
                    <a:pt x="18415" y="46609"/>
                  </a:moveTo>
                  <a:lnTo>
                    <a:pt x="46863" y="46990"/>
                  </a:lnTo>
                  <a:cubicBezTo>
                    <a:pt x="51181" y="46228"/>
                    <a:pt x="55372" y="44831"/>
                    <a:pt x="59690" y="43815"/>
                  </a:cubicBezTo>
                  <a:lnTo>
                    <a:pt x="62103" y="42545"/>
                  </a:lnTo>
                  <a:lnTo>
                    <a:pt x="60198" y="5207"/>
                  </a:lnTo>
                  <a:cubicBezTo>
                    <a:pt x="60071" y="3683"/>
                    <a:pt x="59690" y="3048"/>
                    <a:pt x="58166" y="2794"/>
                  </a:cubicBezTo>
                  <a:cubicBezTo>
                    <a:pt x="44704" y="0"/>
                    <a:pt x="31496" y="762"/>
                    <a:pt x="18923" y="6096"/>
                  </a:cubicBezTo>
                  <a:lnTo>
                    <a:pt x="6731" y="13589"/>
                  </a:lnTo>
                  <a:cubicBezTo>
                    <a:pt x="0" y="31496"/>
                    <a:pt x="4953" y="41783"/>
                    <a:pt x="16002" y="45847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32080" y="119126"/>
              <a:ext cx="132080" cy="77851"/>
            </a:xfrm>
            <a:custGeom>
              <a:avLst/>
              <a:gdLst/>
              <a:ahLst/>
              <a:cxnLst/>
              <a:rect l="l" t="t" r="r" b="b"/>
              <a:pathLst>
                <a:path w="132080" h="77851">
                  <a:moveTo>
                    <a:pt x="98425" y="12827"/>
                  </a:moveTo>
                  <a:cubicBezTo>
                    <a:pt x="83820" y="4572"/>
                    <a:pt x="69215" y="1016"/>
                    <a:pt x="54102" y="0"/>
                  </a:cubicBezTo>
                  <a:lnTo>
                    <a:pt x="6477" y="127"/>
                  </a:lnTo>
                  <a:cubicBezTo>
                    <a:pt x="3937" y="381"/>
                    <a:pt x="2921" y="1016"/>
                    <a:pt x="2794" y="3683"/>
                  </a:cubicBezTo>
                  <a:lnTo>
                    <a:pt x="127" y="39116"/>
                  </a:lnTo>
                  <a:cubicBezTo>
                    <a:pt x="0" y="41021"/>
                    <a:pt x="254" y="41910"/>
                    <a:pt x="2413" y="42418"/>
                  </a:cubicBezTo>
                  <a:lnTo>
                    <a:pt x="27432" y="55880"/>
                  </a:lnTo>
                  <a:cubicBezTo>
                    <a:pt x="49657" y="73533"/>
                    <a:pt x="74930" y="77851"/>
                    <a:pt x="102362" y="72898"/>
                  </a:cubicBezTo>
                  <a:lnTo>
                    <a:pt x="110490" y="70993"/>
                  </a:lnTo>
                  <a:cubicBezTo>
                    <a:pt x="126492" y="65151"/>
                    <a:pt x="132080" y="49403"/>
                    <a:pt x="125603" y="38227"/>
                  </a:cubicBezTo>
                  <a:lnTo>
                    <a:pt x="106045" y="17780"/>
                  </a:lnTo>
                  <a:cubicBezTo>
                    <a:pt x="103251" y="15748"/>
                    <a:pt x="100203" y="13970"/>
                    <a:pt x="98425" y="12827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60579" y="113284"/>
              <a:ext cx="64008" cy="48260"/>
            </a:xfrm>
            <a:custGeom>
              <a:avLst/>
              <a:gdLst/>
              <a:ahLst/>
              <a:cxnLst/>
              <a:rect l="l" t="t" r="r" b="b"/>
              <a:pathLst>
                <a:path w="64008" h="48260">
                  <a:moveTo>
                    <a:pt x="15494" y="42926"/>
                  </a:moveTo>
                  <a:lnTo>
                    <a:pt x="43561" y="48260"/>
                  </a:lnTo>
                  <a:cubicBezTo>
                    <a:pt x="48006" y="48260"/>
                    <a:pt x="52324" y="47625"/>
                    <a:pt x="56769" y="47371"/>
                  </a:cubicBezTo>
                  <a:lnTo>
                    <a:pt x="59309" y="46482"/>
                  </a:lnTo>
                  <a:lnTo>
                    <a:pt x="63881" y="9398"/>
                  </a:lnTo>
                  <a:cubicBezTo>
                    <a:pt x="64008" y="8001"/>
                    <a:pt x="63754" y="7239"/>
                    <a:pt x="62357" y="6604"/>
                  </a:cubicBezTo>
                  <a:cubicBezTo>
                    <a:pt x="49657" y="1524"/>
                    <a:pt x="36449" y="0"/>
                    <a:pt x="23114" y="3048"/>
                  </a:cubicBezTo>
                  <a:lnTo>
                    <a:pt x="9779" y="8382"/>
                  </a:lnTo>
                  <a:cubicBezTo>
                    <a:pt x="0" y="24892"/>
                    <a:pt x="3175" y="35941"/>
                    <a:pt x="13335" y="41656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043940" y="62357"/>
              <a:ext cx="131191" cy="121412"/>
            </a:xfrm>
            <a:custGeom>
              <a:avLst/>
              <a:gdLst/>
              <a:ahLst/>
              <a:cxnLst/>
              <a:rect l="l" t="t" r="r" b="b"/>
              <a:pathLst>
                <a:path w="131191" h="121412">
                  <a:moveTo>
                    <a:pt x="4318" y="64008"/>
                  </a:moveTo>
                  <a:lnTo>
                    <a:pt x="13081" y="68961"/>
                  </a:lnTo>
                  <a:cubicBezTo>
                    <a:pt x="12954" y="53848"/>
                    <a:pt x="13208" y="44196"/>
                    <a:pt x="13589" y="34671"/>
                  </a:cubicBezTo>
                  <a:cubicBezTo>
                    <a:pt x="42799" y="70993"/>
                    <a:pt x="79248" y="101219"/>
                    <a:pt x="121539" y="121412"/>
                  </a:cubicBezTo>
                  <a:lnTo>
                    <a:pt x="127381" y="118745"/>
                  </a:lnTo>
                  <a:lnTo>
                    <a:pt x="126111" y="116459"/>
                  </a:lnTo>
                  <a:lnTo>
                    <a:pt x="131191" y="111506"/>
                  </a:lnTo>
                  <a:cubicBezTo>
                    <a:pt x="92710" y="83312"/>
                    <a:pt x="58420" y="55499"/>
                    <a:pt x="25527" y="25908"/>
                  </a:cubicBezTo>
                  <a:lnTo>
                    <a:pt x="57023" y="36068"/>
                  </a:lnTo>
                  <a:cubicBezTo>
                    <a:pt x="62230" y="37973"/>
                    <a:pt x="66040" y="30734"/>
                    <a:pt x="60960" y="28194"/>
                  </a:cubicBezTo>
                  <a:lnTo>
                    <a:pt x="7112" y="1524"/>
                  </a:lnTo>
                  <a:cubicBezTo>
                    <a:pt x="4064" y="0"/>
                    <a:pt x="0" y="2413"/>
                    <a:pt x="508" y="5969"/>
                  </a:cubicBezTo>
                  <a:lnTo>
                    <a:pt x="4572" y="64008"/>
                  </a:lnTo>
                  <a:moveTo>
                    <a:pt x="97663" y="99060"/>
                  </a:moveTo>
                  <a:lnTo>
                    <a:pt x="87630" y="92075"/>
                  </a:lnTo>
                  <a:cubicBezTo>
                    <a:pt x="75184" y="82296"/>
                    <a:pt x="68326" y="75946"/>
                    <a:pt x="62357" y="70866"/>
                  </a:cubicBezTo>
                  <a:lnTo>
                    <a:pt x="42291" y="52197"/>
                  </a:lnTo>
                  <a:cubicBezTo>
                    <a:pt x="63754" y="70485"/>
                    <a:pt x="85852" y="88011"/>
                    <a:pt x="108585" y="104902"/>
                  </a:cubicBezTo>
                  <a:lnTo>
                    <a:pt x="101219" y="101346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8712562" y="8932563"/>
            <a:ext cx="233998" cy="479474"/>
            <a:chOff x="0" y="0"/>
            <a:chExt cx="99225" cy="203314"/>
          </a:xfrm>
        </p:grpSpPr>
        <p:sp>
          <p:nvSpPr>
            <p:cNvPr id="32" name="Freeform 32"/>
            <p:cNvSpPr/>
            <p:nvPr/>
          </p:nvSpPr>
          <p:spPr>
            <a:xfrm>
              <a:off x="-889" y="-254"/>
              <a:ext cx="100711" cy="203454"/>
            </a:xfrm>
            <a:custGeom>
              <a:avLst/>
              <a:gdLst/>
              <a:ahLst/>
              <a:cxnLst/>
              <a:rect l="l" t="t" r="r" b="b"/>
              <a:pathLst>
                <a:path w="100711" h="203454">
                  <a:moveTo>
                    <a:pt x="1143" y="200279"/>
                  </a:moveTo>
                  <a:lnTo>
                    <a:pt x="5461" y="193040"/>
                  </a:lnTo>
                  <a:cubicBezTo>
                    <a:pt x="14478" y="168148"/>
                    <a:pt x="16002" y="145669"/>
                    <a:pt x="21463" y="124206"/>
                  </a:cubicBezTo>
                  <a:lnTo>
                    <a:pt x="21971" y="117475"/>
                  </a:lnTo>
                  <a:lnTo>
                    <a:pt x="23876" y="112268"/>
                  </a:lnTo>
                  <a:lnTo>
                    <a:pt x="26797" y="107315"/>
                  </a:lnTo>
                  <a:lnTo>
                    <a:pt x="32258" y="103759"/>
                  </a:lnTo>
                  <a:lnTo>
                    <a:pt x="31623" y="108585"/>
                  </a:lnTo>
                  <a:lnTo>
                    <a:pt x="32258" y="111887"/>
                  </a:lnTo>
                  <a:lnTo>
                    <a:pt x="31750" y="114554"/>
                  </a:lnTo>
                  <a:lnTo>
                    <a:pt x="34544" y="115443"/>
                  </a:lnTo>
                  <a:lnTo>
                    <a:pt x="33528" y="123317"/>
                  </a:lnTo>
                  <a:cubicBezTo>
                    <a:pt x="33655" y="139192"/>
                    <a:pt x="33020" y="151892"/>
                    <a:pt x="30988" y="164465"/>
                  </a:cubicBezTo>
                  <a:lnTo>
                    <a:pt x="66548" y="92329"/>
                  </a:lnTo>
                  <a:cubicBezTo>
                    <a:pt x="72009" y="77597"/>
                    <a:pt x="76454" y="62357"/>
                    <a:pt x="80010" y="47117"/>
                  </a:cubicBezTo>
                  <a:lnTo>
                    <a:pt x="80264" y="45974"/>
                  </a:lnTo>
                  <a:lnTo>
                    <a:pt x="80391" y="43688"/>
                  </a:lnTo>
                  <a:cubicBezTo>
                    <a:pt x="80899" y="30226"/>
                    <a:pt x="76708" y="13970"/>
                    <a:pt x="82804" y="1524"/>
                  </a:cubicBezTo>
                  <a:lnTo>
                    <a:pt x="85598" y="0"/>
                  </a:lnTo>
                  <a:lnTo>
                    <a:pt x="87757" y="3556"/>
                  </a:lnTo>
                  <a:lnTo>
                    <a:pt x="90043" y="1905"/>
                  </a:lnTo>
                  <a:lnTo>
                    <a:pt x="92964" y="4699"/>
                  </a:lnTo>
                  <a:lnTo>
                    <a:pt x="95631" y="4572"/>
                  </a:lnTo>
                  <a:lnTo>
                    <a:pt x="95123" y="7874"/>
                  </a:lnTo>
                  <a:cubicBezTo>
                    <a:pt x="99060" y="15240"/>
                    <a:pt x="98044" y="25400"/>
                    <a:pt x="97028" y="33401"/>
                  </a:cubicBezTo>
                  <a:lnTo>
                    <a:pt x="94361" y="47244"/>
                  </a:lnTo>
                  <a:cubicBezTo>
                    <a:pt x="87884" y="83566"/>
                    <a:pt x="75819" y="111633"/>
                    <a:pt x="59436" y="136906"/>
                  </a:cubicBezTo>
                  <a:lnTo>
                    <a:pt x="44323" y="161544"/>
                  </a:lnTo>
                  <a:cubicBezTo>
                    <a:pt x="40640" y="167386"/>
                    <a:pt x="36576" y="172847"/>
                    <a:pt x="31623" y="177800"/>
                  </a:cubicBezTo>
                  <a:lnTo>
                    <a:pt x="28575" y="177673"/>
                  </a:lnTo>
                  <a:lnTo>
                    <a:pt x="27940" y="180340"/>
                  </a:lnTo>
                  <a:lnTo>
                    <a:pt x="26162" y="181991"/>
                  </a:lnTo>
                  <a:lnTo>
                    <a:pt x="26035" y="182626"/>
                  </a:lnTo>
                  <a:lnTo>
                    <a:pt x="51689" y="164846"/>
                  </a:lnTo>
                  <a:cubicBezTo>
                    <a:pt x="64262" y="157099"/>
                    <a:pt x="77470" y="150241"/>
                    <a:pt x="90932" y="144145"/>
                  </a:cubicBezTo>
                  <a:lnTo>
                    <a:pt x="92329" y="143129"/>
                  </a:lnTo>
                  <a:lnTo>
                    <a:pt x="93980" y="142748"/>
                  </a:lnTo>
                  <a:lnTo>
                    <a:pt x="95377" y="142113"/>
                  </a:lnTo>
                  <a:lnTo>
                    <a:pt x="98933" y="143256"/>
                  </a:lnTo>
                  <a:lnTo>
                    <a:pt x="100711" y="147574"/>
                  </a:lnTo>
                  <a:lnTo>
                    <a:pt x="95631" y="150749"/>
                  </a:lnTo>
                  <a:lnTo>
                    <a:pt x="87884" y="158369"/>
                  </a:lnTo>
                  <a:lnTo>
                    <a:pt x="83058" y="163068"/>
                  </a:lnTo>
                  <a:lnTo>
                    <a:pt x="80645" y="164211"/>
                  </a:lnTo>
                  <a:lnTo>
                    <a:pt x="55626" y="179197"/>
                  </a:lnTo>
                  <a:cubicBezTo>
                    <a:pt x="39370" y="188976"/>
                    <a:pt x="22352" y="197993"/>
                    <a:pt x="3937" y="203454"/>
                  </a:cubicBezTo>
                  <a:lnTo>
                    <a:pt x="0" y="202057"/>
                  </a:lnTo>
                  <a:moveTo>
                    <a:pt x="93599" y="16129"/>
                  </a:moveTo>
                  <a:lnTo>
                    <a:pt x="93472" y="16891"/>
                  </a:lnTo>
                  <a:lnTo>
                    <a:pt x="93853" y="22606"/>
                  </a:lnTo>
                  <a:lnTo>
                    <a:pt x="94107" y="19050"/>
                  </a:lnTo>
                  <a:moveTo>
                    <a:pt x="84963" y="7874"/>
                  </a:moveTo>
                  <a:lnTo>
                    <a:pt x="83947" y="19177"/>
                  </a:lnTo>
                  <a:lnTo>
                    <a:pt x="86487" y="13335"/>
                  </a:lnTo>
                  <a:moveTo>
                    <a:pt x="87884" y="53086"/>
                  </a:moveTo>
                  <a:lnTo>
                    <a:pt x="89281" y="41783"/>
                  </a:lnTo>
                  <a:lnTo>
                    <a:pt x="85344" y="53721"/>
                  </a:lnTo>
                  <a:cubicBezTo>
                    <a:pt x="82550" y="65532"/>
                    <a:pt x="82042" y="68707"/>
                    <a:pt x="81534" y="71755"/>
                  </a:cubicBezTo>
                  <a:lnTo>
                    <a:pt x="86106" y="59436"/>
                  </a:lnTo>
                  <a:moveTo>
                    <a:pt x="16891" y="178816"/>
                  </a:moveTo>
                  <a:lnTo>
                    <a:pt x="17399" y="172593"/>
                  </a:lnTo>
                  <a:lnTo>
                    <a:pt x="16510" y="175514"/>
                  </a:lnTo>
                  <a:close/>
                  <a:moveTo>
                    <a:pt x="24511" y="190627"/>
                  </a:moveTo>
                  <a:lnTo>
                    <a:pt x="24638" y="189865"/>
                  </a:lnTo>
                  <a:lnTo>
                    <a:pt x="19685" y="192024"/>
                  </a:lnTo>
                  <a:lnTo>
                    <a:pt x="15621" y="192913"/>
                  </a:lnTo>
                  <a:lnTo>
                    <a:pt x="11938" y="194056"/>
                  </a:lnTo>
                  <a:lnTo>
                    <a:pt x="8382" y="197231"/>
                  </a:lnTo>
                  <a:lnTo>
                    <a:pt x="19177" y="19304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9715110" y="7779310"/>
            <a:ext cx="458246" cy="254551"/>
            <a:chOff x="0" y="0"/>
            <a:chExt cx="194310" cy="107937"/>
          </a:xfrm>
        </p:grpSpPr>
        <p:sp>
          <p:nvSpPr>
            <p:cNvPr id="34" name="Freeform 34"/>
            <p:cNvSpPr/>
            <p:nvPr/>
          </p:nvSpPr>
          <p:spPr>
            <a:xfrm>
              <a:off x="-381" y="-1143"/>
              <a:ext cx="196469" cy="109855"/>
            </a:xfrm>
            <a:custGeom>
              <a:avLst/>
              <a:gdLst/>
              <a:ahLst/>
              <a:cxnLst/>
              <a:rect l="l" t="t" r="r" b="b"/>
              <a:pathLst>
                <a:path w="196469" h="109855">
                  <a:moveTo>
                    <a:pt x="508" y="84074"/>
                  </a:moveTo>
                  <a:lnTo>
                    <a:pt x="5334" y="98806"/>
                  </a:lnTo>
                  <a:cubicBezTo>
                    <a:pt x="8382" y="108712"/>
                    <a:pt x="11303" y="109855"/>
                    <a:pt x="13589" y="108458"/>
                  </a:cubicBezTo>
                  <a:lnTo>
                    <a:pt x="71628" y="76327"/>
                  </a:lnTo>
                  <a:cubicBezTo>
                    <a:pt x="82169" y="71501"/>
                    <a:pt x="92710" y="66675"/>
                    <a:pt x="103124" y="61722"/>
                  </a:cubicBezTo>
                  <a:lnTo>
                    <a:pt x="106045" y="69850"/>
                  </a:lnTo>
                  <a:lnTo>
                    <a:pt x="112141" y="77724"/>
                  </a:lnTo>
                  <a:lnTo>
                    <a:pt x="114935" y="75057"/>
                  </a:lnTo>
                  <a:lnTo>
                    <a:pt x="115951" y="74930"/>
                  </a:lnTo>
                  <a:lnTo>
                    <a:pt x="113919" y="77343"/>
                  </a:lnTo>
                  <a:lnTo>
                    <a:pt x="114300" y="84455"/>
                  </a:lnTo>
                  <a:lnTo>
                    <a:pt x="193548" y="7747"/>
                  </a:lnTo>
                  <a:cubicBezTo>
                    <a:pt x="196469" y="5207"/>
                    <a:pt x="193167" y="0"/>
                    <a:pt x="189611" y="1397"/>
                  </a:cubicBezTo>
                  <a:cubicBezTo>
                    <a:pt x="158496" y="12954"/>
                    <a:pt x="125857" y="13335"/>
                    <a:pt x="93091" y="13335"/>
                  </a:cubicBezTo>
                  <a:lnTo>
                    <a:pt x="88265" y="16383"/>
                  </a:lnTo>
                  <a:cubicBezTo>
                    <a:pt x="91059" y="25654"/>
                    <a:pt x="93218" y="32385"/>
                    <a:pt x="95377" y="38989"/>
                  </a:cubicBezTo>
                  <a:cubicBezTo>
                    <a:pt x="63246" y="49403"/>
                    <a:pt x="32258" y="62865"/>
                    <a:pt x="2413" y="79121"/>
                  </a:cubicBezTo>
                  <a:lnTo>
                    <a:pt x="0" y="82296"/>
                  </a:lnTo>
                  <a:moveTo>
                    <a:pt x="116586" y="56261"/>
                  </a:moveTo>
                  <a:lnTo>
                    <a:pt x="121793" y="53086"/>
                  </a:lnTo>
                  <a:lnTo>
                    <a:pt x="128143" y="49657"/>
                  </a:lnTo>
                  <a:lnTo>
                    <a:pt x="131572" y="47117"/>
                  </a:lnTo>
                  <a:lnTo>
                    <a:pt x="136017" y="44450"/>
                  </a:lnTo>
                  <a:lnTo>
                    <a:pt x="124333" y="55245"/>
                  </a:lnTo>
                  <a:lnTo>
                    <a:pt x="116840" y="57912"/>
                  </a:lnTo>
                  <a:moveTo>
                    <a:pt x="164846" y="17653"/>
                  </a:moveTo>
                  <a:lnTo>
                    <a:pt x="161671" y="17653"/>
                  </a:lnTo>
                  <a:lnTo>
                    <a:pt x="161544" y="17399"/>
                  </a:lnTo>
                  <a:lnTo>
                    <a:pt x="161544" y="17145"/>
                  </a:lnTo>
                  <a:lnTo>
                    <a:pt x="165735" y="16383"/>
                  </a:lnTo>
                  <a:close/>
                  <a:moveTo>
                    <a:pt x="107061" y="23622"/>
                  </a:moveTo>
                  <a:lnTo>
                    <a:pt x="105664" y="21971"/>
                  </a:lnTo>
                  <a:lnTo>
                    <a:pt x="116840" y="21717"/>
                  </a:lnTo>
                  <a:lnTo>
                    <a:pt x="112141" y="22987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0168347" y="8037837"/>
            <a:ext cx="2886142" cy="1385049"/>
            <a:chOff x="0" y="0"/>
            <a:chExt cx="1223810" cy="587312"/>
          </a:xfrm>
        </p:grpSpPr>
        <p:sp>
          <p:nvSpPr>
            <p:cNvPr id="36" name="Freeform 36"/>
            <p:cNvSpPr/>
            <p:nvPr/>
          </p:nvSpPr>
          <p:spPr>
            <a:xfrm>
              <a:off x="112649" y="319913"/>
              <a:ext cx="136779" cy="84074"/>
            </a:xfrm>
            <a:custGeom>
              <a:avLst/>
              <a:gdLst/>
              <a:ahLst/>
              <a:cxnLst/>
              <a:rect l="l" t="t" r="r" b="b"/>
              <a:pathLst>
                <a:path w="136779" h="84074">
                  <a:moveTo>
                    <a:pt x="82550" y="83312"/>
                  </a:moveTo>
                  <a:cubicBezTo>
                    <a:pt x="65913" y="80772"/>
                    <a:pt x="52324" y="74676"/>
                    <a:pt x="39624" y="66167"/>
                  </a:cubicBezTo>
                  <a:lnTo>
                    <a:pt x="2159" y="36703"/>
                  </a:lnTo>
                  <a:cubicBezTo>
                    <a:pt x="381" y="35052"/>
                    <a:pt x="0" y="33909"/>
                    <a:pt x="1524" y="31623"/>
                  </a:cubicBezTo>
                  <a:lnTo>
                    <a:pt x="21209" y="2032"/>
                  </a:lnTo>
                  <a:cubicBezTo>
                    <a:pt x="22225" y="508"/>
                    <a:pt x="23114" y="0"/>
                    <a:pt x="25019" y="889"/>
                  </a:cubicBezTo>
                  <a:lnTo>
                    <a:pt x="53086" y="5715"/>
                  </a:lnTo>
                  <a:cubicBezTo>
                    <a:pt x="81407" y="5461"/>
                    <a:pt x="104140" y="17653"/>
                    <a:pt x="122555" y="38354"/>
                  </a:cubicBezTo>
                  <a:lnTo>
                    <a:pt x="127762" y="44831"/>
                  </a:lnTo>
                  <a:cubicBezTo>
                    <a:pt x="136779" y="59309"/>
                    <a:pt x="131572" y="75057"/>
                    <a:pt x="119507" y="80010"/>
                  </a:cubicBezTo>
                  <a:lnTo>
                    <a:pt x="91440" y="84074"/>
                  </a:lnTo>
                  <a:cubicBezTo>
                    <a:pt x="88011" y="83947"/>
                    <a:pt x="84455" y="83439"/>
                    <a:pt x="82423" y="83312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62738" y="286893"/>
              <a:ext cx="62484" cy="59944"/>
            </a:xfrm>
            <a:custGeom>
              <a:avLst/>
              <a:gdLst/>
              <a:ahLst/>
              <a:cxnLst/>
              <a:rect l="l" t="t" r="r" b="b"/>
              <a:pathLst>
                <a:path w="62484" h="59944">
                  <a:moveTo>
                    <a:pt x="25781" y="2032"/>
                  </a:moveTo>
                  <a:lnTo>
                    <a:pt x="51054" y="15113"/>
                  </a:lnTo>
                  <a:cubicBezTo>
                    <a:pt x="54483" y="17780"/>
                    <a:pt x="57658" y="20955"/>
                    <a:pt x="60960" y="23876"/>
                  </a:cubicBezTo>
                  <a:lnTo>
                    <a:pt x="62484" y="26162"/>
                  </a:lnTo>
                  <a:lnTo>
                    <a:pt x="43307" y="58293"/>
                  </a:lnTo>
                  <a:cubicBezTo>
                    <a:pt x="42545" y="59563"/>
                    <a:pt x="41910" y="59944"/>
                    <a:pt x="40386" y="59563"/>
                  </a:cubicBezTo>
                  <a:cubicBezTo>
                    <a:pt x="27178" y="55753"/>
                    <a:pt x="15875" y="48895"/>
                    <a:pt x="7239" y="38227"/>
                  </a:cubicBezTo>
                  <a:lnTo>
                    <a:pt x="0" y="25781"/>
                  </a:lnTo>
                  <a:cubicBezTo>
                    <a:pt x="2540" y="6731"/>
                    <a:pt x="11684" y="0"/>
                    <a:pt x="23241" y="1651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661797" y="447929"/>
              <a:ext cx="138811" cy="76962"/>
            </a:xfrm>
            <a:custGeom>
              <a:avLst/>
              <a:gdLst/>
              <a:ahLst/>
              <a:cxnLst/>
              <a:rect l="l" t="t" r="r" b="b"/>
              <a:pathLst>
                <a:path w="138811" h="76962">
                  <a:moveTo>
                    <a:pt x="91948" y="75438"/>
                  </a:moveTo>
                  <a:cubicBezTo>
                    <a:pt x="75184" y="76962"/>
                    <a:pt x="60579" y="74295"/>
                    <a:pt x="46228" y="69088"/>
                  </a:cubicBezTo>
                  <a:lnTo>
                    <a:pt x="2794" y="49530"/>
                  </a:lnTo>
                  <a:cubicBezTo>
                    <a:pt x="635" y="48387"/>
                    <a:pt x="0" y="47371"/>
                    <a:pt x="889" y="44704"/>
                  </a:cubicBezTo>
                  <a:lnTo>
                    <a:pt x="12827" y="11303"/>
                  </a:lnTo>
                  <a:cubicBezTo>
                    <a:pt x="13462" y="9525"/>
                    <a:pt x="14097" y="8890"/>
                    <a:pt x="16256" y="9271"/>
                  </a:cubicBezTo>
                  <a:lnTo>
                    <a:pt x="44704" y="7112"/>
                  </a:lnTo>
                  <a:cubicBezTo>
                    <a:pt x="72136" y="0"/>
                    <a:pt x="97155" y="6350"/>
                    <a:pt x="120015" y="21971"/>
                  </a:cubicBezTo>
                  <a:lnTo>
                    <a:pt x="126619" y="26924"/>
                  </a:lnTo>
                  <a:cubicBezTo>
                    <a:pt x="138811" y="38735"/>
                    <a:pt x="137541" y="55372"/>
                    <a:pt x="127127" y="62992"/>
                  </a:cubicBezTo>
                  <a:lnTo>
                    <a:pt x="100965" y="73660"/>
                  </a:lnTo>
                  <a:cubicBezTo>
                    <a:pt x="97536" y="74422"/>
                    <a:pt x="94107" y="74803"/>
                    <a:pt x="92075" y="75057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601218" y="438277"/>
              <a:ext cx="62865" cy="52324"/>
            </a:xfrm>
            <a:custGeom>
              <a:avLst/>
              <a:gdLst/>
              <a:ahLst/>
              <a:cxnLst/>
              <a:rect l="l" t="t" r="r" b="b"/>
              <a:pathLst>
                <a:path w="62865" h="52324">
                  <a:moveTo>
                    <a:pt x="21463" y="0"/>
                  </a:moveTo>
                  <a:lnTo>
                    <a:pt x="49149" y="6477"/>
                  </a:lnTo>
                  <a:cubicBezTo>
                    <a:pt x="53213" y="8255"/>
                    <a:pt x="56896" y="10541"/>
                    <a:pt x="60833" y="12700"/>
                  </a:cubicBezTo>
                  <a:lnTo>
                    <a:pt x="62865" y="14478"/>
                  </a:lnTo>
                  <a:lnTo>
                    <a:pt x="52070" y="50292"/>
                  </a:lnTo>
                  <a:cubicBezTo>
                    <a:pt x="51689" y="51689"/>
                    <a:pt x="51181" y="52324"/>
                    <a:pt x="49530" y="52197"/>
                  </a:cubicBezTo>
                  <a:cubicBezTo>
                    <a:pt x="35814" y="51689"/>
                    <a:pt x="23241" y="47752"/>
                    <a:pt x="12192" y="39497"/>
                  </a:cubicBezTo>
                  <a:lnTo>
                    <a:pt x="2159" y="29210"/>
                  </a:lnTo>
                  <a:cubicBezTo>
                    <a:pt x="0" y="10160"/>
                    <a:pt x="7239" y="1397"/>
                    <a:pt x="18923" y="127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411480" y="314325"/>
              <a:ext cx="135636" cy="74549"/>
            </a:xfrm>
            <a:custGeom>
              <a:avLst/>
              <a:gdLst/>
              <a:ahLst/>
              <a:cxnLst/>
              <a:rect l="l" t="t" r="r" b="b"/>
              <a:pathLst>
                <a:path w="135636" h="74549">
                  <a:moveTo>
                    <a:pt x="96139" y="6477"/>
                  </a:moveTo>
                  <a:cubicBezTo>
                    <a:pt x="80264" y="889"/>
                    <a:pt x="65405" y="0"/>
                    <a:pt x="50165" y="1524"/>
                  </a:cubicBezTo>
                  <a:lnTo>
                    <a:pt x="3302" y="9906"/>
                  </a:lnTo>
                  <a:cubicBezTo>
                    <a:pt x="889" y="10541"/>
                    <a:pt x="0" y="11430"/>
                    <a:pt x="381" y="14097"/>
                  </a:cubicBezTo>
                  <a:lnTo>
                    <a:pt x="3937" y="49403"/>
                  </a:lnTo>
                  <a:cubicBezTo>
                    <a:pt x="4064" y="51308"/>
                    <a:pt x="4572" y="52070"/>
                    <a:pt x="6731" y="52197"/>
                  </a:cubicBezTo>
                  <a:lnTo>
                    <a:pt x="33782" y="61087"/>
                  </a:lnTo>
                  <a:cubicBezTo>
                    <a:pt x="58674" y="74549"/>
                    <a:pt x="84455" y="74549"/>
                    <a:pt x="110490" y="64897"/>
                  </a:cubicBezTo>
                  <a:lnTo>
                    <a:pt x="118110" y="61595"/>
                  </a:lnTo>
                  <a:cubicBezTo>
                    <a:pt x="132842" y="53086"/>
                    <a:pt x="135636" y="36703"/>
                    <a:pt x="127381" y="26670"/>
                  </a:cubicBezTo>
                  <a:lnTo>
                    <a:pt x="104521" y="9906"/>
                  </a:lnTo>
                  <a:cubicBezTo>
                    <a:pt x="101346" y="8382"/>
                    <a:pt x="98044" y="7112"/>
                    <a:pt x="96266" y="6350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341503" y="324993"/>
              <a:ext cx="61976" cy="46990"/>
            </a:xfrm>
            <a:custGeom>
              <a:avLst/>
              <a:gdLst/>
              <a:ahLst/>
              <a:cxnLst/>
              <a:rect l="l" t="t" r="r" b="b"/>
              <a:pathLst>
                <a:path w="61976" h="46990">
                  <a:moveTo>
                    <a:pt x="18288" y="46609"/>
                  </a:moveTo>
                  <a:lnTo>
                    <a:pt x="46736" y="46990"/>
                  </a:lnTo>
                  <a:cubicBezTo>
                    <a:pt x="51054" y="46228"/>
                    <a:pt x="55245" y="44831"/>
                    <a:pt x="59563" y="43815"/>
                  </a:cubicBezTo>
                  <a:lnTo>
                    <a:pt x="61976" y="42545"/>
                  </a:lnTo>
                  <a:lnTo>
                    <a:pt x="60071" y="5207"/>
                  </a:lnTo>
                  <a:cubicBezTo>
                    <a:pt x="59944" y="3683"/>
                    <a:pt x="59563" y="3048"/>
                    <a:pt x="58166" y="2794"/>
                  </a:cubicBezTo>
                  <a:cubicBezTo>
                    <a:pt x="44704" y="0"/>
                    <a:pt x="31496" y="762"/>
                    <a:pt x="18923" y="6096"/>
                  </a:cubicBezTo>
                  <a:lnTo>
                    <a:pt x="6731" y="13589"/>
                  </a:lnTo>
                  <a:cubicBezTo>
                    <a:pt x="0" y="31496"/>
                    <a:pt x="4953" y="41783"/>
                    <a:pt x="16002" y="45847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928624" y="413639"/>
              <a:ext cx="130175" cy="85852"/>
            </a:xfrm>
            <a:custGeom>
              <a:avLst/>
              <a:gdLst/>
              <a:ahLst/>
              <a:cxnLst/>
              <a:rect l="l" t="t" r="r" b="b"/>
              <a:pathLst>
                <a:path w="130175" h="85852">
                  <a:moveTo>
                    <a:pt x="101219" y="24003"/>
                  </a:moveTo>
                  <a:cubicBezTo>
                    <a:pt x="87630" y="14097"/>
                    <a:pt x="73660" y="8763"/>
                    <a:pt x="58801" y="5842"/>
                  </a:cubicBezTo>
                  <a:lnTo>
                    <a:pt x="11430" y="127"/>
                  </a:lnTo>
                  <a:cubicBezTo>
                    <a:pt x="8890" y="0"/>
                    <a:pt x="7874" y="635"/>
                    <a:pt x="7366" y="3302"/>
                  </a:cubicBezTo>
                  <a:lnTo>
                    <a:pt x="381" y="38100"/>
                  </a:lnTo>
                  <a:cubicBezTo>
                    <a:pt x="0" y="40005"/>
                    <a:pt x="254" y="40894"/>
                    <a:pt x="2286" y="41656"/>
                  </a:cubicBezTo>
                  <a:lnTo>
                    <a:pt x="25527" y="58166"/>
                  </a:lnTo>
                  <a:cubicBezTo>
                    <a:pt x="45339" y="78359"/>
                    <a:pt x="69977" y="85852"/>
                    <a:pt x="97790" y="84201"/>
                  </a:cubicBezTo>
                  <a:lnTo>
                    <a:pt x="106045" y="83312"/>
                  </a:lnTo>
                  <a:cubicBezTo>
                    <a:pt x="122682" y="79502"/>
                    <a:pt x="130175" y="64643"/>
                    <a:pt x="125095" y="52578"/>
                  </a:cubicBezTo>
                  <a:lnTo>
                    <a:pt x="108204" y="29972"/>
                  </a:lnTo>
                  <a:cubicBezTo>
                    <a:pt x="105664" y="27559"/>
                    <a:pt x="102870" y="25527"/>
                    <a:pt x="101346" y="24130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860552" y="403098"/>
              <a:ext cx="65659" cy="49403"/>
            </a:xfrm>
            <a:custGeom>
              <a:avLst/>
              <a:gdLst/>
              <a:ahLst/>
              <a:cxnLst/>
              <a:rect l="l" t="t" r="r" b="b"/>
              <a:pathLst>
                <a:path w="65659" h="49403">
                  <a:moveTo>
                    <a:pt x="13081" y="40005"/>
                  </a:moveTo>
                  <a:lnTo>
                    <a:pt x="40259" y="48641"/>
                  </a:lnTo>
                  <a:cubicBezTo>
                    <a:pt x="44577" y="49149"/>
                    <a:pt x="49022" y="49149"/>
                    <a:pt x="53467" y="49403"/>
                  </a:cubicBezTo>
                  <a:lnTo>
                    <a:pt x="56134" y="48895"/>
                  </a:lnTo>
                  <a:lnTo>
                    <a:pt x="65278" y="12700"/>
                  </a:lnTo>
                  <a:cubicBezTo>
                    <a:pt x="65659" y="11303"/>
                    <a:pt x="65532" y="10541"/>
                    <a:pt x="64135" y="9779"/>
                  </a:cubicBezTo>
                  <a:cubicBezTo>
                    <a:pt x="52070" y="3175"/>
                    <a:pt x="39243" y="0"/>
                    <a:pt x="25654" y="1524"/>
                  </a:cubicBezTo>
                  <a:lnTo>
                    <a:pt x="11684" y="5207"/>
                  </a:lnTo>
                  <a:cubicBezTo>
                    <a:pt x="0" y="20320"/>
                    <a:pt x="1778" y="31623"/>
                    <a:pt x="11049" y="38735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099185" y="62865"/>
              <a:ext cx="61849" cy="283083"/>
            </a:xfrm>
            <a:custGeom>
              <a:avLst/>
              <a:gdLst/>
              <a:ahLst/>
              <a:cxnLst/>
              <a:rect l="l" t="t" r="r" b="b"/>
              <a:pathLst>
                <a:path w="61849" h="283083">
                  <a:moveTo>
                    <a:pt x="27305" y="2540"/>
                  </a:moveTo>
                  <a:lnTo>
                    <a:pt x="1143" y="40513"/>
                  </a:lnTo>
                  <a:cubicBezTo>
                    <a:pt x="0" y="42291"/>
                    <a:pt x="1524" y="45212"/>
                    <a:pt x="3683" y="44958"/>
                  </a:cubicBezTo>
                  <a:lnTo>
                    <a:pt x="18161" y="43815"/>
                  </a:lnTo>
                  <a:cubicBezTo>
                    <a:pt x="25019" y="73660"/>
                    <a:pt x="26162" y="104013"/>
                    <a:pt x="26162" y="134112"/>
                  </a:cubicBezTo>
                  <a:lnTo>
                    <a:pt x="26289" y="189484"/>
                  </a:lnTo>
                  <a:cubicBezTo>
                    <a:pt x="25019" y="189484"/>
                    <a:pt x="23622" y="190119"/>
                    <a:pt x="23114" y="191643"/>
                  </a:cubicBezTo>
                  <a:lnTo>
                    <a:pt x="7620" y="212217"/>
                  </a:lnTo>
                  <a:lnTo>
                    <a:pt x="7620" y="220218"/>
                  </a:lnTo>
                  <a:lnTo>
                    <a:pt x="21590" y="207518"/>
                  </a:lnTo>
                  <a:lnTo>
                    <a:pt x="26289" y="205613"/>
                  </a:lnTo>
                  <a:lnTo>
                    <a:pt x="24765" y="208915"/>
                  </a:lnTo>
                  <a:lnTo>
                    <a:pt x="24511" y="209042"/>
                  </a:lnTo>
                  <a:lnTo>
                    <a:pt x="23368" y="210820"/>
                  </a:lnTo>
                  <a:lnTo>
                    <a:pt x="7620" y="229362"/>
                  </a:lnTo>
                  <a:lnTo>
                    <a:pt x="7620" y="236728"/>
                  </a:lnTo>
                  <a:lnTo>
                    <a:pt x="11430" y="232664"/>
                  </a:lnTo>
                  <a:cubicBezTo>
                    <a:pt x="16129" y="227838"/>
                    <a:pt x="22606" y="222504"/>
                    <a:pt x="26162" y="217424"/>
                  </a:cubicBezTo>
                  <a:lnTo>
                    <a:pt x="26035" y="226187"/>
                  </a:lnTo>
                  <a:cubicBezTo>
                    <a:pt x="20447" y="239014"/>
                    <a:pt x="13716" y="246761"/>
                    <a:pt x="7620" y="254889"/>
                  </a:cubicBezTo>
                  <a:lnTo>
                    <a:pt x="7620" y="262890"/>
                  </a:lnTo>
                  <a:lnTo>
                    <a:pt x="20574" y="247904"/>
                  </a:lnTo>
                  <a:lnTo>
                    <a:pt x="26543" y="246507"/>
                  </a:lnTo>
                  <a:lnTo>
                    <a:pt x="26670" y="249936"/>
                  </a:lnTo>
                  <a:lnTo>
                    <a:pt x="7747" y="280162"/>
                  </a:lnTo>
                  <a:lnTo>
                    <a:pt x="7747" y="283083"/>
                  </a:lnTo>
                  <a:cubicBezTo>
                    <a:pt x="15367" y="275590"/>
                    <a:pt x="21717" y="265938"/>
                    <a:pt x="27559" y="256667"/>
                  </a:cubicBezTo>
                  <a:lnTo>
                    <a:pt x="27940" y="259969"/>
                  </a:lnTo>
                  <a:lnTo>
                    <a:pt x="30734" y="263017"/>
                  </a:lnTo>
                  <a:lnTo>
                    <a:pt x="31496" y="257429"/>
                  </a:lnTo>
                  <a:lnTo>
                    <a:pt x="37338" y="266065"/>
                  </a:lnTo>
                  <a:cubicBezTo>
                    <a:pt x="41783" y="273558"/>
                    <a:pt x="43815" y="276860"/>
                    <a:pt x="45847" y="280162"/>
                  </a:cubicBezTo>
                  <a:lnTo>
                    <a:pt x="45847" y="270383"/>
                  </a:lnTo>
                  <a:lnTo>
                    <a:pt x="42418" y="265049"/>
                  </a:lnTo>
                  <a:lnTo>
                    <a:pt x="36322" y="252730"/>
                  </a:lnTo>
                  <a:cubicBezTo>
                    <a:pt x="32512" y="245491"/>
                    <a:pt x="32766" y="240538"/>
                    <a:pt x="32766" y="235458"/>
                  </a:cubicBezTo>
                  <a:lnTo>
                    <a:pt x="41275" y="248412"/>
                  </a:lnTo>
                  <a:lnTo>
                    <a:pt x="45847" y="255524"/>
                  </a:lnTo>
                  <a:lnTo>
                    <a:pt x="45847" y="247523"/>
                  </a:lnTo>
                  <a:cubicBezTo>
                    <a:pt x="42418" y="242189"/>
                    <a:pt x="38862" y="236855"/>
                    <a:pt x="35687" y="231267"/>
                  </a:cubicBezTo>
                  <a:lnTo>
                    <a:pt x="33782" y="229870"/>
                  </a:lnTo>
                  <a:lnTo>
                    <a:pt x="32639" y="219075"/>
                  </a:lnTo>
                  <a:lnTo>
                    <a:pt x="41275" y="226695"/>
                  </a:lnTo>
                  <a:lnTo>
                    <a:pt x="45720" y="223266"/>
                  </a:lnTo>
                  <a:lnTo>
                    <a:pt x="36957" y="210693"/>
                  </a:lnTo>
                  <a:lnTo>
                    <a:pt x="32258" y="203962"/>
                  </a:lnTo>
                  <a:lnTo>
                    <a:pt x="32258" y="199771"/>
                  </a:lnTo>
                  <a:lnTo>
                    <a:pt x="32258" y="194818"/>
                  </a:lnTo>
                  <a:lnTo>
                    <a:pt x="41402" y="205359"/>
                  </a:lnTo>
                  <a:lnTo>
                    <a:pt x="45593" y="202819"/>
                  </a:lnTo>
                  <a:lnTo>
                    <a:pt x="37084" y="192278"/>
                  </a:lnTo>
                  <a:cubicBezTo>
                    <a:pt x="32385" y="169672"/>
                    <a:pt x="32385" y="151892"/>
                    <a:pt x="32385" y="134112"/>
                  </a:cubicBezTo>
                  <a:lnTo>
                    <a:pt x="33147" y="43180"/>
                  </a:lnTo>
                  <a:cubicBezTo>
                    <a:pt x="41402" y="42926"/>
                    <a:pt x="49657" y="42799"/>
                    <a:pt x="58039" y="42926"/>
                  </a:cubicBezTo>
                  <a:lnTo>
                    <a:pt x="61849" y="39624"/>
                  </a:lnTo>
                  <a:cubicBezTo>
                    <a:pt x="51054" y="27051"/>
                    <a:pt x="42291" y="16256"/>
                    <a:pt x="34163" y="4826"/>
                  </a:cubicBezTo>
                  <a:lnTo>
                    <a:pt x="31496" y="3556"/>
                  </a:lnTo>
                  <a:lnTo>
                    <a:pt x="31369" y="2667"/>
                  </a:lnTo>
                  <a:lnTo>
                    <a:pt x="27559" y="0"/>
                  </a:lnTo>
                  <a:moveTo>
                    <a:pt x="18923" y="37846"/>
                  </a:moveTo>
                  <a:lnTo>
                    <a:pt x="12700" y="38354"/>
                  </a:lnTo>
                  <a:lnTo>
                    <a:pt x="10668" y="36957"/>
                  </a:lnTo>
                  <a:lnTo>
                    <a:pt x="16256" y="37592"/>
                  </a:lnTo>
                  <a:moveTo>
                    <a:pt x="44450" y="27940"/>
                  </a:moveTo>
                  <a:lnTo>
                    <a:pt x="41910" y="27432"/>
                  </a:lnTo>
                  <a:lnTo>
                    <a:pt x="42672" y="25654"/>
                  </a:lnTo>
                  <a:close/>
                  <a:moveTo>
                    <a:pt x="40513" y="22860"/>
                  </a:moveTo>
                  <a:lnTo>
                    <a:pt x="37211" y="21590"/>
                  </a:lnTo>
                  <a:lnTo>
                    <a:pt x="35560" y="20955"/>
                  </a:lnTo>
                  <a:lnTo>
                    <a:pt x="37338" y="19812"/>
                  </a:lnTo>
                  <a:lnTo>
                    <a:pt x="39497" y="21590"/>
                  </a:lnTo>
                  <a:moveTo>
                    <a:pt x="26162" y="22606"/>
                  </a:moveTo>
                  <a:lnTo>
                    <a:pt x="26162" y="23749"/>
                  </a:lnTo>
                  <a:lnTo>
                    <a:pt x="23749" y="23876"/>
                  </a:lnTo>
                  <a:lnTo>
                    <a:pt x="19558" y="27559"/>
                  </a:lnTo>
                  <a:lnTo>
                    <a:pt x="24638" y="28702"/>
                  </a:lnTo>
                  <a:lnTo>
                    <a:pt x="25908" y="29718"/>
                  </a:lnTo>
                  <a:lnTo>
                    <a:pt x="18669" y="30099"/>
                  </a:lnTo>
                  <a:lnTo>
                    <a:pt x="22987" y="18288"/>
                  </a:lnTo>
                  <a:lnTo>
                    <a:pt x="26543" y="16256"/>
                  </a:lnTo>
                  <a:lnTo>
                    <a:pt x="24384" y="21717"/>
                  </a:lnTo>
                  <a:moveTo>
                    <a:pt x="35179" y="15748"/>
                  </a:moveTo>
                  <a:lnTo>
                    <a:pt x="34163" y="15875"/>
                  </a:lnTo>
                  <a:lnTo>
                    <a:pt x="32385" y="16383"/>
                  </a:lnTo>
                  <a:lnTo>
                    <a:pt x="32258" y="13208"/>
                  </a:lnTo>
                  <a:lnTo>
                    <a:pt x="34163" y="14351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14066876" y="7540393"/>
            <a:ext cx="646284" cy="1236815"/>
            <a:chOff x="0" y="0"/>
            <a:chExt cx="274041" cy="524446"/>
          </a:xfrm>
        </p:grpSpPr>
        <p:sp>
          <p:nvSpPr>
            <p:cNvPr id="46" name="Freeform 46"/>
            <p:cNvSpPr/>
            <p:nvPr/>
          </p:nvSpPr>
          <p:spPr>
            <a:xfrm>
              <a:off x="63500" y="66421"/>
              <a:ext cx="147066" cy="154051"/>
            </a:xfrm>
            <a:custGeom>
              <a:avLst/>
              <a:gdLst/>
              <a:ahLst/>
              <a:cxnLst/>
              <a:rect l="l" t="t" r="r" b="b"/>
              <a:pathLst>
                <a:path w="147066" h="154051">
                  <a:moveTo>
                    <a:pt x="147066" y="153924"/>
                  </a:moveTo>
                  <a:lnTo>
                    <a:pt x="147066" y="88646"/>
                  </a:lnTo>
                  <a:cubicBezTo>
                    <a:pt x="129667" y="69850"/>
                    <a:pt x="112522" y="50800"/>
                    <a:pt x="95377" y="31877"/>
                  </a:cubicBezTo>
                  <a:lnTo>
                    <a:pt x="74295" y="8890"/>
                  </a:lnTo>
                  <a:cubicBezTo>
                    <a:pt x="72898" y="9398"/>
                    <a:pt x="71501" y="10414"/>
                    <a:pt x="70485" y="11938"/>
                  </a:cubicBezTo>
                  <a:lnTo>
                    <a:pt x="67437" y="10795"/>
                  </a:lnTo>
                  <a:lnTo>
                    <a:pt x="65532" y="8509"/>
                  </a:lnTo>
                  <a:lnTo>
                    <a:pt x="69850" y="5842"/>
                  </a:lnTo>
                  <a:lnTo>
                    <a:pt x="66294" y="0"/>
                  </a:lnTo>
                  <a:lnTo>
                    <a:pt x="55499" y="7239"/>
                  </a:lnTo>
                  <a:cubicBezTo>
                    <a:pt x="34036" y="31115"/>
                    <a:pt x="17399" y="51689"/>
                    <a:pt x="0" y="71755"/>
                  </a:cubicBezTo>
                  <a:lnTo>
                    <a:pt x="0" y="129159"/>
                  </a:lnTo>
                  <a:cubicBezTo>
                    <a:pt x="25654" y="102235"/>
                    <a:pt x="49022" y="73025"/>
                    <a:pt x="70104" y="42418"/>
                  </a:cubicBezTo>
                  <a:lnTo>
                    <a:pt x="71755" y="44196"/>
                  </a:lnTo>
                  <a:cubicBezTo>
                    <a:pt x="94615" y="82423"/>
                    <a:pt x="119761" y="118999"/>
                    <a:pt x="146939" y="15405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63500" y="162941"/>
              <a:ext cx="147066" cy="171069"/>
            </a:xfrm>
            <a:custGeom>
              <a:avLst/>
              <a:gdLst/>
              <a:ahLst/>
              <a:cxnLst/>
              <a:rect l="l" t="t" r="r" b="b"/>
              <a:pathLst>
                <a:path w="147066" h="171069">
                  <a:moveTo>
                    <a:pt x="79883" y="58420"/>
                  </a:moveTo>
                  <a:lnTo>
                    <a:pt x="94742" y="82931"/>
                  </a:lnTo>
                  <a:cubicBezTo>
                    <a:pt x="110363" y="113411"/>
                    <a:pt x="127889" y="142748"/>
                    <a:pt x="147066" y="171069"/>
                  </a:cubicBezTo>
                  <a:lnTo>
                    <a:pt x="147066" y="111887"/>
                  </a:lnTo>
                  <a:cubicBezTo>
                    <a:pt x="132969" y="89408"/>
                    <a:pt x="118872" y="66929"/>
                    <a:pt x="104775" y="44323"/>
                  </a:cubicBezTo>
                  <a:cubicBezTo>
                    <a:pt x="98171" y="33782"/>
                    <a:pt x="91440" y="16764"/>
                    <a:pt x="78994" y="11557"/>
                  </a:cubicBezTo>
                  <a:lnTo>
                    <a:pt x="67945" y="0"/>
                  </a:lnTo>
                  <a:lnTo>
                    <a:pt x="61595" y="11176"/>
                  </a:lnTo>
                  <a:lnTo>
                    <a:pt x="56388" y="14478"/>
                  </a:lnTo>
                  <a:lnTo>
                    <a:pt x="53213" y="20193"/>
                  </a:lnTo>
                  <a:cubicBezTo>
                    <a:pt x="35179" y="40513"/>
                    <a:pt x="21717" y="64008"/>
                    <a:pt x="7112" y="84582"/>
                  </a:cubicBezTo>
                  <a:lnTo>
                    <a:pt x="2413" y="91313"/>
                  </a:lnTo>
                  <a:lnTo>
                    <a:pt x="0" y="161925"/>
                  </a:lnTo>
                  <a:cubicBezTo>
                    <a:pt x="27432" y="125730"/>
                    <a:pt x="51816" y="87757"/>
                    <a:pt x="72898" y="47498"/>
                  </a:cubicBezTo>
                  <a:lnTo>
                    <a:pt x="77470" y="54737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63500" y="282321"/>
              <a:ext cx="147066" cy="178689"/>
            </a:xfrm>
            <a:custGeom>
              <a:avLst/>
              <a:gdLst/>
              <a:ahLst/>
              <a:cxnLst/>
              <a:rect l="l" t="t" r="r" b="b"/>
              <a:pathLst>
                <a:path w="147066" h="178689">
                  <a:moveTo>
                    <a:pt x="73533" y="56261"/>
                  </a:moveTo>
                  <a:cubicBezTo>
                    <a:pt x="91821" y="99187"/>
                    <a:pt x="119634" y="139319"/>
                    <a:pt x="147066" y="178689"/>
                  </a:cubicBezTo>
                  <a:lnTo>
                    <a:pt x="147066" y="112268"/>
                  </a:lnTo>
                  <a:cubicBezTo>
                    <a:pt x="126746" y="76327"/>
                    <a:pt x="105664" y="40767"/>
                    <a:pt x="83820" y="5715"/>
                  </a:cubicBezTo>
                  <a:lnTo>
                    <a:pt x="74295" y="0"/>
                  </a:lnTo>
                  <a:cubicBezTo>
                    <a:pt x="41910" y="31623"/>
                    <a:pt x="20193" y="63754"/>
                    <a:pt x="0" y="97028"/>
                  </a:cubicBezTo>
                  <a:lnTo>
                    <a:pt x="0" y="134874"/>
                  </a:lnTo>
                  <a:cubicBezTo>
                    <a:pt x="29591" y="115189"/>
                    <a:pt x="53975" y="86233"/>
                    <a:pt x="73533" y="56134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14955559" y="7980332"/>
            <a:ext cx="3532516" cy="1755532"/>
            <a:chOff x="0" y="0"/>
            <a:chExt cx="1497889" cy="744398"/>
          </a:xfrm>
        </p:grpSpPr>
        <p:sp>
          <p:nvSpPr>
            <p:cNvPr id="50" name="Freeform 50"/>
            <p:cNvSpPr/>
            <p:nvPr/>
          </p:nvSpPr>
          <p:spPr>
            <a:xfrm>
              <a:off x="413131" y="606298"/>
              <a:ext cx="134620" cy="75311"/>
            </a:xfrm>
            <a:custGeom>
              <a:avLst/>
              <a:gdLst/>
              <a:ahLst/>
              <a:cxnLst/>
              <a:rect l="l" t="t" r="r" b="b"/>
              <a:pathLst>
                <a:path w="134620" h="75311">
                  <a:moveTo>
                    <a:pt x="96139" y="67691"/>
                  </a:moveTo>
                  <a:cubicBezTo>
                    <a:pt x="80518" y="73787"/>
                    <a:pt x="65659" y="75311"/>
                    <a:pt x="50419" y="74295"/>
                  </a:cubicBezTo>
                  <a:lnTo>
                    <a:pt x="3302" y="67564"/>
                  </a:lnTo>
                  <a:cubicBezTo>
                    <a:pt x="889" y="67056"/>
                    <a:pt x="0" y="66167"/>
                    <a:pt x="127" y="63500"/>
                  </a:cubicBezTo>
                  <a:lnTo>
                    <a:pt x="2413" y="28067"/>
                  </a:lnTo>
                  <a:cubicBezTo>
                    <a:pt x="2540" y="26162"/>
                    <a:pt x="3048" y="25273"/>
                    <a:pt x="5207" y="25146"/>
                  </a:cubicBezTo>
                  <a:lnTo>
                    <a:pt x="31877" y="15240"/>
                  </a:lnTo>
                  <a:cubicBezTo>
                    <a:pt x="56261" y="889"/>
                    <a:pt x="82042" y="0"/>
                    <a:pt x="108458" y="8763"/>
                  </a:cubicBezTo>
                  <a:lnTo>
                    <a:pt x="116205" y="11811"/>
                  </a:lnTo>
                  <a:cubicBezTo>
                    <a:pt x="131191" y="19812"/>
                    <a:pt x="134620" y="36195"/>
                    <a:pt x="126619" y="46355"/>
                  </a:cubicBezTo>
                  <a:lnTo>
                    <a:pt x="104394" y="63881"/>
                  </a:lnTo>
                  <a:cubicBezTo>
                    <a:pt x="101346" y="65532"/>
                    <a:pt x="98044" y="66802"/>
                    <a:pt x="96266" y="67691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341884" y="626999"/>
              <a:ext cx="61722" cy="46990"/>
            </a:xfrm>
            <a:custGeom>
              <a:avLst/>
              <a:gdLst/>
              <a:ahLst/>
              <a:cxnLst/>
              <a:rect l="l" t="t" r="r" b="b"/>
              <a:pathLst>
                <a:path w="61722" h="46990">
                  <a:moveTo>
                    <a:pt x="17907" y="1397"/>
                  </a:moveTo>
                  <a:lnTo>
                    <a:pt x="46355" y="0"/>
                  </a:lnTo>
                  <a:cubicBezTo>
                    <a:pt x="50673" y="635"/>
                    <a:pt x="54991" y="1778"/>
                    <a:pt x="59309" y="2667"/>
                  </a:cubicBezTo>
                  <a:lnTo>
                    <a:pt x="61722" y="3810"/>
                  </a:lnTo>
                  <a:lnTo>
                    <a:pt x="61214" y="41148"/>
                  </a:lnTo>
                  <a:cubicBezTo>
                    <a:pt x="61214" y="42672"/>
                    <a:pt x="60833" y="43307"/>
                    <a:pt x="59309" y="43688"/>
                  </a:cubicBezTo>
                  <a:cubicBezTo>
                    <a:pt x="45974" y="46990"/>
                    <a:pt x="32766" y="46609"/>
                    <a:pt x="19939" y="41783"/>
                  </a:cubicBezTo>
                  <a:lnTo>
                    <a:pt x="7366" y="34671"/>
                  </a:lnTo>
                  <a:cubicBezTo>
                    <a:pt x="0" y="17018"/>
                    <a:pt x="4699" y="6477"/>
                    <a:pt x="15494" y="2159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1316736" y="63373"/>
              <a:ext cx="119380" cy="105156"/>
            </a:xfrm>
            <a:custGeom>
              <a:avLst/>
              <a:gdLst/>
              <a:ahLst/>
              <a:cxnLst/>
              <a:rect l="l" t="t" r="r" b="b"/>
              <a:pathLst>
                <a:path w="119380" h="105156">
                  <a:moveTo>
                    <a:pt x="92329" y="254"/>
                  </a:moveTo>
                  <a:cubicBezTo>
                    <a:pt x="91948" y="254"/>
                    <a:pt x="91567" y="254"/>
                    <a:pt x="91186" y="254"/>
                  </a:cubicBezTo>
                  <a:lnTo>
                    <a:pt x="82931" y="1524"/>
                  </a:lnTo>
                  <a:cubicBezTo>
                    <a:pt x="55753" y="7112"/>
                    <a:pt x="33782" y="20701"/>
                    <a:pt x="19939" y="45339"/>
                  </a:cubicBezTo>
                  <a:lnTo>
                    <a:pt x="1778" y="67183"/>
                  </a:lnTo>
                  <a:cubicBezTo>
                    <a:pt x="0" y="68453"/>
                    <a:pt x="0" y="69342"/>
                    <a:pt x="889" y="71120"/>
                  </a:cubicBezTo>
                  <a:lnTo>
                    <a:pt x="16637" y="102870"/>
                  </a:lnTo>
                  <a:cubicBezTo>
                    <a:pt x="17399" y="104521"/>
                    <a:pt x="18288" y="105156"/>
                    <a:pt x="19431" y="105156"/>
                  </a:cubicBezTo>
                  <a:cubicBezTo>
                    <a:pt x="19939" y="105156"/>
                    <a:pt x="20574" y="105029"/>
                    <a:pt x="21336" y="104775"/>
                  </a:cubicBezTo>
                  <a:lnTo>
                    <a:pt x="65532" y="86995"/>
                  </a:lnTo>
                  <a:cubicBezTo>
                    <a:pt x="79248" y="80264"/>
                    <a:pt x="91313" y="71501"/>
                    <a:pt x="101854" y="58420"/>
                  </a:cubicBezTo>
                  <a:cubicBezTo>
                    <a:pt x="102997" y="56769"/>
                    <a:pt x="105156" y="53975"/>
                    <a:pt x="107061" y="51054"/>
                  </a:cubicBezTo>
                  <a:lnTo>
                    <a:pt x="117602" y="24765"/>
                  </a:lnTo>
                  <a:cubicBezTo>
                    <a:pt x="119380" y="12192"/>
                    <a:pt x="108839" y="0"/>
                    <a:pt x="92456" y="0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257554" y="137668"/>
              <a:ext cx="66929" cy="53975"/>
            </a:xfrm>
            <a:custGeom>
              <a:avLst/>
              <a:gdLst/>
              <a:ahLst/>
              <a:cxnLst/>
              <a:rect l="l" t="t" r="r" b="b"/>
              <a:pathLst>
                <a:path w="66929" h="53975">
                  <a:moveTo>
                    <a:pt x="8763" y="19685"/>
                  </a:moveTo>
                  <a:lnTo>
                    <a:pt x="32766" y="4318"/>
                  </a:lnTo>
                  <a:cubicBezTo>
                    <a:pt x="36830" y="2667"/>
                    <a:pt x="41148" y="1524"/>
                    <a:pt x="45339" y="127"/>
                  </a:cubicBezTo>
                  <a:lnTo>
                    <a:pt x="48006" y="0"/>
                  </a:lnTo>
                  <a:lnTo>
                    <a:pt x="66167" y="32639"/>
                  </a:lnTo>
                  <a:cubicBezTo>
                    <a:pt x="66929" y="33909"/>
                    <a:pt x="66929" y="34671"/>
                    <a:pt x="65786" y="35814"/>
                  </a:cubicBezTo>
                  <a:cubicBezTo>
                    <a:pt x="55880" y="45339"/>
                    <a:pt x="44323" y="51689"/>
                    <a:pt x="30734" y="53848"/>
                  </a:cubicBezTo>
                  <a:lnTo>
                    <a:pt x="16383" y="53975"/>
                  </a:lnTo>
                  <a:cubicBezTo>
                    <a:pt x="1143" y="42291"/>
                    <a:pt x="0" y="30988"/>
                    <a:pt x="7112" y="21717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898271" y="391922"/>
              <a:ext cx="119253" cy="106045"/>
            </a:xfrm>
            <a:custGeom>
              <a:avLst/>
              <a:gdLst/>
              <a:ahLst/>
              <a:cxnLst/>
              <a:rect l="l" t="t" r="r" b="b"/>
              <a:pathLst>
                <a:path w="119253" h="106045">
                  <a:moveTo>
                    <a:pt x="101854" y="58928"/>
                  </a:moveTo>
                  <a:cubicBezTo>
                    <a:pt x="91313" y="72009"/>
                    <a:pt x="79248" y="80772"/>
                    <a:pt x="65532" y="87503"/>
                  </a:cubicBezTo>
                  <a:lnTo>
                    <a:pt x="21336" y="105283"/>
                  </a:lnTo>
                  <a:cubicBezTo>
                    <a:pt x="18923" y="106045"/>
                    <a:pt x="17780" y="105791"/>
                    <a:pt x="16637" y="103251"/>
                  </a:cubicBezTo>
                  <a:lnTo>
                    <a:pt x="889" y="71501"/>
                  </a:lnTo>
                  <a:cubicBezTo>
                    <a:pt x="0" y="69850"/>
                    <a:pt x="0" y="68834"/>
                    <a:pt x="1778" y="67564"/>
                  </a:cubicBezTo>
                  <a:lnTo>
                    <a:pt x="19939" y="45720"/>
                  </a:lnTo>
                  <a:cubicBezTo>
                    <a:pt x="33909" y="21082"/>
                    <a:pt x="55753" y="7493"/>
                    <a:pt x="82931" y="1905"/>
                  </a:cubicBezTo>
                  <a:lnTo>
                    <a:pt x="91186" y="635"/>
                  </a:lnTo>
                  <a:cubicBezTo>
                    <a:pt x="108204" y="0"/>
                    <a:pt x="119253" y="12446"/>
                    <a:pt x="117475" y="25400"/>
                  </a:cubicBezTo>
                  <a:lnTo>
                    <a:pt x="106934" y="51689"/>
                  </a:lnTo>
                  <a:cubicBezTo>
                    <a:pt x="105156" y="54610"/>
                    <a:pt x="102997" y="57404"/>
                    <a:pt x="101727" y="59055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839089" y="466471"/>
              <a:ext cx="66929" cy="53975"/>
            </a:xfrm>
            <a:custGeom>
              <a:avLst/>
              <a:gdLst/>
              <a:ahLst/>
              <a:cxnLst/>
              <a:rect l="l" t="t" r="r" b="b"/>
              <a:pathLst>
                <a:path w="66929" h="53975">
                  <a:moveTo>
                    <a:pt x="8763" y="19558"/>
                  </a:moveTo>
                  <a:lnTo>
                    <a:pt x="32766" y="4191"/>
                  </a:lnTo>
                  <a:cubicBezTo>
                    <a:pt x="36830" y="2540"/>
                    <a:pt x="41148" y="1397"/>
                    <a:pt x="45339" y="127"/>
                  </a:cubicBezTo>
                  <a:lnTo>
                    <a:pt x="48006" y="0"/>
                  </a:lnTo>
                  <a:lnTo>
                    <a:pt x="66167" y="32639"/>
                  </a:lnTo>
                  <a:cubicBezTo>
                    <a:pt x="66929" y="33909"/>
                    <a:pt x="66929" y="34671"/>
                    <a:pt x="65786" y="35814"/>
                  </a:cubicBezTo>
                  <a:cubicBezTo>
                    <a:pt x="55880" y="45339"/>
                    <a:pt x="44323" y="51689"/>
                    <a:pt x="30734" y="53848"/>
                  </a:cubicBezTo>
                  <a:lnTo>
                    <a:pt x="16383" y="53975"/>
                  </a:lnTo>
                  <a:cubicBezTo>
                    <a:pt x="1143" y="42291"/>
                    <a:pt x="0" y="30988"/>
                    <a:pt x="7112" y="21717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1049782" y="175768"/>
              <a:ext cx="122047" cy="105918"/>
            </a:xfrm>
            <a:custGeom>
              <a:avLst/>
              <a:gdLst/>
              <a:ahLst/>
              <a:cxnLst/>
              <a:rect l="l" t="t" r="r" b="b"/>
              <a:pathLst>
                <a:path w="122047" h="105918">
                  <a:moveTo>
                    <a:pt x="63246" y="8255"/>
                  </a:moveTo>
                  <a:cubicBezTo>
                    <a:pt x="48260" y="15748"/>
                    <a:pt x="37211" y="25908"/>
                    <a:pt x="27813" y="37846"/>
                  </a:cubicBezTo>
                  <a:lnTo>
                    <a:pt x="1270" y="77470"/>
                  </a:lnTo>
                  <a:cubicBezTo>
                    <a:pt x="0" y="79629"/>
                    <a:pt x="0" y="80899"/>
                    <a:pt x="2159" y="82550"/>
                  </a:cubicBezTo>
                  <a:lnTo>
                    <a:pt x="29972" y="104521"/>
                  </a:lnTo>
                  <a:cubicBezTo>
                    <a:pt x="31496" y="105664"/>
                    <a:pt x="32385" y="105918"/>
                    <a:pt x="33909" y="104394"/>
                  </a:cubicBezTo>
                  <a:lnTo>
                    <a:pt x="59055" y="91186"/>
                  </a:lnTo>
                  <a:cubicBezTo>
                    <a:pt x="85979" y="82677"/>
                    <a:pt x="103886" y="64135"/>
                    <a:pt x="115062" y="38608"/>
                  </a:cubicBezTo>
                  <a:lnTo>
                    <a:pt x="117983" y="30861"/>
                  </a:lnTo>
                  <a:cubicBezTo>
                    <a:pt x="122047" y="14351"/>
                    <a:pt x="112268" y="889"/>
                    <a:pt x="99314" y="0"/>
                  </a:cubicBezTo>
                  <a:lnTo>
                    <a:pt x="71374" y="4826"/>
                  </a:lnTo>
                  <a:cubicBezTo>
                    <a:pt x="68072" y="5969"/>
                    <a:pt x="64897" y="7493"/>
                    <a:pt x="62992" y="8382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1014984" y="265557"/>
              <a:ext cx="59309" cy="66421"/>
            </a:xfrm>
            <a:custGeom>
              <a:avLst/>
              <a:gdLst/>
              <a:ahLst/>
              <a:cxnLst/>
              <a:rect l="l" t="t" r="r" b="b"/>
              <a:pathLst>
                <a:path w="59309" h="66421">
                  <a:moveTo>
                    <a:pt x="31877" y="60071"/>
                  </a:moveTo>
                  <a:lnTo>
                    <a:pt x="51943" y="39878"/>
                  </a:lnTo>
                  <a:cubicBezTo>
                    <a:pt x="54483" y="36195"/>
                    <a:pt x="56388" y="32258"/>
                    <a:pt x="58547" y="28448"/>
                  </a:cubicBezTo>
                  <a:lnTo>
                    <a:pt x="59309" y="25908"/>
                  </a:lnTo>
                  <a:lnTo>
                    <a:pt x="31115" y="1143"/>
                  </a:lnTo>
                  <a:cubicBezTo>
                    <a:pt x="29972" y="127"/>
                    <a:pt x="29210" y="0"/>
                    <a:pt x="27940" y="889"/>
                  </a:cubicBezTo>
                  <a:cubicBezTo>
                    <a:pt x="16637" y="8636"/>
                    <a:pt x="8001" y="18669"/>
                    <a:pt x="3048" y="31496"/>
                  </a:cubicBezTo>
                  <a:lnTo>
                    <a:pt x="0" y="45593"/>
                  </a:lnTo>
                  <a:cubicBezTo>
                    <a:pt x="8255" y="62865"/>
                    <a:pt x="19050" y="66421"/>
                    <a:pt x="29591" y="61341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621411" y="422783"/>
              <a:ext cx="131826" cy="92710"/>
            </a:xfrm>
            <a:custGeom>
              <a:avLst/>
              <a:gdLst/>
              <a:ahLst/>
              <a:cxnLst/>
              <a:rect l="l" t="t" r="r" b="b"/>
              <a:pathLst>
                <a:path w="131826" h="92710">
                  <a:moveTo>
                    <a:pt x="74930" y="1905"/>
                  </a:moveTo>
                  <a:cubicBezTo>
                    <a:pt x="58801" y="6731"/>
                    <a:pt x="46228" y="14732"/>
                    <a:pt x="34798" y="24892"/>
                  </a:cubicBezTo>
                  <a:lnTo>
                    <a:pt x="1778" y="59309"/>
                  </a:lnTo>
                  <a:cubicBezTo>
                    <a:pt x="254" y="61214"/>
                    <a:pt x="0" y="62484"/>
                    <a:pt x="1778" y="64389"/>
                  </a:cubicBezTo>
                  <a:lnTo>
                    <a:pt x="25400" y="90932"/>
                  </a:lnTo>
                  <a:cubicBezTo>
                    <a:pt x="26670" y="92329"/>
                    <a:pt x="27559" y="92710"/>
                    <a:pt x="29337" y="91567"/>
                  </a:cubicBezTo>
                  <a:lnTo>
                    <a:pt x="56515" y="82931"/>
                  </a:lnTo>
                  <a:cubicBezTo>
                    <a:pt x="84582" y="79248"/>
                    <a:pt x="105410" y="64008"/>
                    <a:pt x="120777" y="40894"/>
                  </a:cubicBezTo>
                  <a:lnTo>
                    <a:pt x="124968" y="33782"/>
                  </a:lnTo>
                  <a:cubicBezTo>
                    <a:pt x="131826" y="18288"/>
                    <a:pt x="124460" y="3302"/>
                    <a:pt x="111887" y="127"/>
                  </a:cubicBezTo>
                  <a:lnTo>
                    <a:pt x="83566" y="0"/>
                  </a:lnTo>
                  <a:cubicBezTo>
                    <a:pt x="80137" y="635"/>
                    <a:pt x="76835" y="1524"/>
                    <a:pt x="74803" y="2032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577723" y="493014"/>
              <a:ext cx="61849" cy="63627"/>
            </a:xfrm>
            <a:custGeom>
              <a:avLst/>
              <a:gdLst/>
              <a:ahLst/>
              <a:cxnLst/>
              <a:rect l="l" t="t" r="r" b="b"/>
              <a:pathLst>
                <a:path w="61849" h="63627">
                  <a:moveTo>
                    <a:pt x="28956" y="59690"/>
                  </a:moveTo>
                  <a:lnTo>
                    <a:pt x="52197" y="43180"/>
                  </a:lnTo>
                  <a:cubicBezTo>
                    <a:pt x="55245" y="40005"/>
                    <a:pt x="57912" y="36449"/>
                    <a:pt x="60706" y="33020"/>
                  </a:cubicBezTo>
                  <a:lnTo>
                    <a:pt x="61849" y="30607"/>
                  </a:lnTo>
                  <a:lnTo>
                    <a:pt x="38354" y="1524"/>
                  </a:lnTo>
                  <a:cubicBezTo>
                    <a:pt x="37465" y="381"/>
                    <a:pt x="36703" y="0"/>
                    <a:pt x="35306" y="635"/>
                  </a:cubicBezTo>
                  <a:cubicBezTo>
                    <a:pt x="22860" y="6223"/>
                    <a:pt x="12573" y="14605"/>
                    <a:pt x="5461" y="26416"/>
                  </a:cubicBezTo>
                  <a:lnTo>
                    <a:pt x="0" y="39751"/>
                  </a:lnTo>
                  <a:cubicBezTo>
                    <a:pt x="5080" y="58166"/>
                    <a:pt x="15240" y="63627"/>
                    <a:pt x="26416" y="60452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130937" y="563118"/>
              <a:ext cx="135636" cy="74549"/>
            </a:xfrm>
            <a:custGeom>
              <a:avLst/>
              <a:gdLst/>
              <a:ahLst/>
              <a:cxnLst/>
              <a:rect l="l" t="t" r="r" b="b"/>
              <a:pathLst>
                <a:path w="135636" h="74549">
                  <a:moveTo>
                    <a:pt x="96139" y="6477"/>
                  </a:moveTo>
                  <a:cubicBezTo>
                    <a:pt x="80264" y="889"/>
                    <a:pt x="65405" y="0"/>
                    <a:pt x="50165" y="1524"/>
                  </a:cubicBezTo>
                  <a:lnTo>
                    <a:pt x="3302" y="9906"/>
                  </a:lnTo>
                  <a:cubicBezTo>
                    <a:pt x="889" y="10541"/>
                    <a:pt x="0" y="11430"/>
                    <a:pt x="381" y="14097"/>
                  </a:cubicBezTo>
                  <a:lnTo>
                    <a:pt x="3937" y="49403"/>
                  </a:lnTo>
                  <a:cubicBezTo>
                    <a:pt x="4064" y="51308"/>
                    <a:pt x="4572" y="52070"/>
                    <a:pt x="6731" y="52197"/>
                  </a:cubicBezTo>
                  <a:lnTo>
                    <a:pt x="33782" y="61087"/>
                  </a:lnTo>
                  <a:cubicBezTo>
                    <a:pt x="58674" y="74549"/>
                    <a:pt x="84455" y="74549"/>
                    <a:pt x="110490" y="64897"/>
                  </a:cubicBezTo>
                  <a:lnTo>
                    <a:pt x="118110" y="61595"/>
                  </a:lnTo>
                  <a:cubicBezTo>
                    <a:pt x="132842" y="53086"/>
                    <a:pt x="135636" y="36576"/>
                    <a:pt x="127381" y="26670"/>
                  </a:cubicBezTo>
                  <a:lnTo>
                    <a:pt x="104521" y="9906"/>
                  </a:lnTo>
                  <a:cubicBezTo>
                    <a:pt x="101346" y="8382"/>
                    <a:pt x="98171" y="7112"/>
                    <a:pt x="96139" y="6350"/>
                  </a:cubicBezTo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60960" y="573786"/>
              <a:ext cx="61976" cy="46990"/>
            </a:xfrm>
            <a:custGeom>
              <a:avLst/>
              <a:gdLst/>
              <a:ahLst/>
              <a:cxnLst/>
              <a:rect l="l" t="t" r="r" b="b"/>
              <a:pathLst>
                <a:path w="61976" h="46990">
                  <a:moveTo>
                    <a:pt x="18288" y="46609"/>
                  </a:moveTo>
                  <a:lnTo>
                    <a:pt x="46736" y="46990"/>
                  </a:lnTo>
                  <a:cubicBezTo>
                    <a:pt x="51054" y="46228"/>
                    <a:pt x="55245" y="44831"/>
                    <a:pt x="59563" y="43815"/>
                  </a:cubicBezTo>
                  <a:lnTo>
                    <a:pt x="61976" y="42545"/>
                  </a:lnTo>
                  <a:lnTo>
                    <a:pt x="60071" y="5207"/>
                  </a:lnTo>
                  <a:cubicBezTo>
                    <a:pt x="59944" y="3683"/>
                    <a:pt x="59563" y="3048"/>
                    <a:pt x="58166" y="2794"/>
                  </a:cubicBezTo>
                  <a:cubicBezTo>
                    <a:pt x="44704" y="0"/>
                    <a:pt x="31496" y="762"/>
                    <a:pt x="18923" y="6096"/>
                  </a:cubicBezTo>
                  <a:lnTo>
                    <a:pt x="6731" y="13589"/>
                  </a:lnTo>
                  <a:cubicBezTo>
                    <a:pt x="0" y="31496"/>
                    <a:pt x="4953" y="41783"/>
                    <a:pt x="16002" y="45847"/>
                  </a:cubicBezTo>
                  <a:close/>
                </a:path>
              </a:pathLst>
            </a:custGeom>
            <a:solidFill>
              <a:srgbClr val="F15D65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2" name="Freeform 62"/>
          <p:cNvSpPr/>
          <p:nvPr/>
        </p:nvSpPr>
        <p:spPr>
          <a:xfrm>
            <a:off x="14436011" y="-914810"/>
            <a:ext cx="539944" cy="1075373"/>
          </a:xfrm>
          <a:custGeom>
            <a:avLst/>
            <a:gdLst/>
            <a:ahLst/>
            <a:cxnLst/>
            <a:rect l="l" t="t" r="r" b="b"/>
            <a:pathLst>
              <a:path w="539944" h="1075373">
                <a:moveTo>
                  <a:pt x="0" y="0"/>
                </a:moveTo>
                <a:lnTo>
                  <a:pt x="539945" y="0"/>
                </a:lnTo>
                <a:lnTo>
                  <a:pt x="539945" y="1075373"/>
                </a:lnTo>
                <a:lnTo>
                  <a:pt x="0" y="1075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1" t="-177" b="-14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3" name="Freeform 63"/>
          <p:cNvSpPr/>
          <p:nvPr/>
        </p:nvSpPr>
        <p:spPr>
          <a:xfrm>
            <a:off x="14973979" y="-914810"/>
            <a:ext cx="538596" cy="1075373"/>
          </a:xfrm>
          <a:custGeom>
            <a:avLst/>
            <a:gdLst/>
            <a:ahLst/>
            <a:cxnLst/>
            <a:rect l="l" t="t" r="r" b="b"/>
            <a:pathLst>
              <a:path w="538596" h="1075373">
                <a:moveTo>
                  <a:pt x="0" y="0"/>
                </a:moveTo>
                <a:lnTo>
                  <a:pt x="538596" y="0"/>
                </a:lnTo>
                <a:lnTo>
                  <a:pt x="538596" y="1075373"/>
                </a:lnTo>
                <a:lnTo>
                  <a:pt x="0" y="1075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" t="-177" r="-425" b="-14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4" name="Freeform 64"/>
          <p:cNvSpPr/>
          <p:nvPr/>
        </p:nvSpPr>
        <p:spPr>
          <a:xfrm>
            <a:off x="15512553" y="-1006774"/>
            <a:ext cx="1075418" cy="1075373"/>
          </a:xfrm>
          <a:custGeom>
            <a:avLst/>
            <a:gdLst/>
            <a:ahLst/>
            <a:cxnLst/>
            <a:rect l="l" t="t" r="r" b="b"/>
            <a:pathLst>
              <a:path w="1075418" h="1075373">
                <a:moveTo>
                  <a:pt x="0" y="0"/>
                </a:moveTo>
                <a:lnTo>
                  <a:pt x="1075418" y="0"/>
                </a:lnTo>
                <a:lnTo>
                  <a:pt x="1075418" y="1075374"/>
                </a:lnTo>
                <a:lnTo>
                  <a:pt x="0" y="1075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1" t="-181" r="-177" b="-18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5" name="Freeform 65"/>
          <p:cNvSpPr/>
          <p:nvPr/>
        </p:nvSpPr>
        <p:spPr>
          <a:xfrm>
            <a:off x="16587971" y="-1006774"/>
            <a:ext cx="1075418" cy="1075373"/>
          </a:xfrm>
          <a:custGeom>
            <a:avLst/>
            <a:gdLst/>
            <a:ahLst/>
            <a:cxnLst/>
            <a:rect l="l" t="t" r="r" b="b"/>
            <a:pathLst>
              <a:path w="1075418" h="1075373">
                <a:moveTo>
                  <a:pt x="0" y="0"/>
                </a:moveTo>
                <a:lnTo>
                  <a:pt x="1075419" y="0"/>
                </a:lnTo>
                <a:lnTo>
                  <a:pt x="1075419" y="1075374"/>
                </a:lnTo>
                <a:lnTo>
                  <a:pt x="0" y="1075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3" t="-142" r="-190" b="-14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6" name="TextBox 66"/>
          <p:cNvSpPr txBox="1"/>
          <p:nvPr/>
        </p:nvSpPr>
        <p:spPr>
          <a:xfrm>
            <a:off x="1273497" y="2082884"/>
            <a:ext cx="6885710" cy="446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IBM Plex Sans Bold"/>
              </a:rPr>
              <a:t>Nimm dir ausreichend Zeit!</a:t>
            </a:r>
          </a:p>
          <a:p>
            <a:pPr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IBM Plex Sans"/>
              </a:rPr>
              <a:t>Du hast 30 Minuten für die Abschnitte “ich” und “welt”.</a:t>
            </a:r>
          </a:p>
          <a:p>
            <a:pPr>
              <a:lnSpc>
                <a:spcPts val="3599"/>
              </a:lnSpc>
            </a:pPr>
            <a:endParaRPr lang="en-US" sz="2999">
              <a:solidFill>
                <a:srgbClr val="FFFFFF"/>
              </a:solidFill>
              <a:latin typeface="IBM Plex Sans"/>
            </a:endParaRPr>
          </a:p>
          <a:p>
            <a:pPr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IBM Plex Sans Bold"/>
              </a:rPr>
              <a:t>Kümmere dich um dich selbst!</a:t>
            </a:r>
          </a:p>
          <a:p>
            <a:pPr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IBM Plex Sans"/>
              </a:rPr>
              <a:t>Die Fragen kannst du nur für dich ehrlich beantworten. </a:t>
            </a:r>
          </a:p>
          <a:p>
            <a:pPr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IBM Plex Sans"/>
              </a:rPr>
              <a:t>Wenn du Hilfe brauchst, wende dich ans Team. </a:t>
            </a:r>
          </a:p>
          <a:p>
            <a:pPr algn="l"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IBM Plex Sans"/>
              </a:rPr>
              <a:t>Sorge für eine ruhige Atmosphäre.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028700" y="1057275"/>
            <a:ext cx="8915533" cy="81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6"/>
              </a:lnSpc>
            </a:pPr>
            <a:r>
              <a:rPr lang="en-US" sz="5600" spc="-50">
                <a:solidFill>
                  <a:srgbClr val="FFFFFF"/>
                </a:solidFill>
                <a:latin typeface="Montserrat"/>
              </a:rPr>
              <a:t>So funktionierts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3742478" y="7137814"/>
            <a:ext cx="1306518" cy="107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2122" spc="10">
                <a:solidFill>
                  <a:srgbClr val="F15D65"/>
                </a:solidFill>
                <a:latin typeface="IBM Plex Sans Condensed"/>
              </a:rPr>
              <a:t>TEIL 1</a:t>
            </a:r>
          </a:p>
          <a:p>
            <a:pPr algn="l">
              <a:lnSpc>
                <a:spcPts val="5947"/>
              </a:lnSpc>
            </a:pPr>
            <a:r>
              <a:rPr lang="en-US" sz="6492" spc="84">
                <a:solidFill>
                  <a:srgbClr val="FFFFFF"/>
                </a:solidFill>
                <a:latin typeface="Open Sans Bold"/>
              </a:rPr>
              <a:t>ich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8116796" y="7762376"/>
            <a:ext cx="1865403" cy="103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46"/>
              </a:lnSpc>
            </a:pPr>
            <a:r>
              <a:rPr lang="en-US" sz="2122" spc="10" dirty="0">
                <a:solidFill>
                  <a:srgbClr val="567B81"/>
                </a:solidFill>
                <a:latin typeface="IBM Plex Sans Condensed"/>
              </a:rPr>
              <a:t>TEIL 2</a:t>
            </a:r>
          </a:p>
          <a:p>
            <a:pPr algn="l">
              <a:lnSpc>
                <a:spcPts val="5953"/>
              </a:lnSpc>
            </a:pPr>
            <a:r>
              <a:rPr lang="en-US" sz="6492" spc="84" dirty="0">
                <a:solidFill>
                  <a:srgbClr val="FFFFFF"/>
                </a:solidFill>
                <a:latin typeface="Open Sans Bold"/>
              </a:rPr>
              <a:t>welt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2942960" y="8461606"/>
            <a:ext cx="1763640" cy="103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46"/>
              </a:lnSpc>
            </a:pPr>
            <a:r>
              <a:rPr lang="en-US" sz="2122" spc="10" dirty="0">
                <a:solidFill>
                  <a:srgbClr val="F15D65"/>
                </a:solidFill>
                <a:latin typeface="IBM Plex Sans Condensed"/>
              </a:rPr>
              <a:t>TEIL 3</a:t>
            </a:r>
          </a:p>
          <a:p>
            <a:pPr algn="l">
              <a:lnSpc>
                <a:spcPts val="5953"/>
              </a:lnSpc>
            </a:pPr>
            <a:r>
              <a:rPr lang="en-US" sz="6492" spc="84" dirty="0" err="1">
                <a:solidFill>
                  <a:srgbClr val="FFFFFF"/>
                </a:solidFill>
                <a:latin typeface="Open Sans Bold"/>
              </a:rPr>
              <a:t>gott</a:t>
            </a:r>
            <a:endParaRPr lang="en-US" sz="6492" spc="84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9836107" y="2082884"/>
            <a:ext cx="6885710" cy="446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IBM Plex Sans Bold"/>
              </a:rPr>
              <a:t>Lass nichts aus!</a:t>
            </a:r>
          </a:p>
          <a:p>
            <a:pPr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IBM Plex Sans"/>
              </a:rPr>
              <a:t>Manches braucht Überwindung, alles bringt dich weiter. Besonders die WhatsApp-Challenge hilft dir zu erfahren, wie dich andere sehen.</a:t>
            </a:r>
          </a:p>
          <a:p>
            <a:pPr>
              <a:lnSpc>
                <a:spcPts val="3599"/>
              </a:lnSpc>
            </a:pPr>
            <a:endParaRPr lang="en-US" sz="2999">
              <a:solidFill>
                <a:srgbClr val="FFFFFF"/>
              </a:solidFill>
              <a:latin typeface="IBM Plex Sans"/>
            </a:endParaRPr>
          </a:p>
          <a:p>
            <a:pPr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IBM Plex Sans Bold"/>
              </a:rPr>
              <a:t>Bleib dran!</a:t>
            </a:r>
          </a:p>
          <a:p>
            <a:pPr algn="l"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IBM Plex Sans"/>
              </a:rPr>
              <a:t>Die Abschnitte “Für den Alltag” darfst du überspringen und in Ruhe zu Hause anschauen.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964227"/>
            <a:ext cx="18288000" cy="13038676"/>
            <a:chOff x="0" y="0"/>
            <a:chExt cx="10367988" cy="73919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68026" cy="7392035"/>
            </a:xfrm>
            <a:custGeom>
              <a:avLst/>
              <a:gdLst/>
              <a:ahLst/>
              <a:cxnLst/>
              <a:rect l="l" t="t" r="r" b="b"/>
              <a:pathLst>
                <a:path w="10368026" h="7392035">
                  <a:moveTo>
                    <a:pt x="5833999" y="1012825"/>
                  </a:moveTo>
                  <a:lnTo>
                    <a:pt x="5833999" y="3978021"/>
                  </a:lnTo>
                  <a:lnTo>
                    <a:pt x="564642" y="3978021"/>
                  </a:lnTo>
                  <a:lnTo>
                    <a:pt x="564642" y="1012825"/>
                  </a:lnTo>
                  <a:close/>
                  <a:moveTo>
                    <a:pt x="4597654" y="4775962"/>
                  </a:moveTo>
                  <a:lnTo>
                    <a:pt x="4626737" y="7000494"/>
                  </a:lnTo>
                  <a:lnTo>
                    <a:pt x="593725" y="7053325"/>
                  </a:lnTo>
                  <a:lnTo>
                    <a:pt x="564642" y="4828793"/>
                  </a:lnTo>
                  <a:lnTo>
                    <a:pt x="4597654" y="4775961"/>
                  </a:lnTo>
                  <a:close/>
                  <a:moveTo>
                    <a:pt x="9217025" y="4775962"/>
                  </a:moveTo>
                  <a:lnTo>
                    <a:pt x="9246108" y="7000494"/>
                  </a:lnTo>
                  <a:lnTo>
                    <a:pt x="5213096" y="7053325"/>
                  </a:lnTo>
                  <a:lnTo>
                    <a:pt x="5184013" y="4828793"/>
                  </a:lnTo>
                  <a:lnTo>
                    <a:pt x="9217025" y="4775961"/>
                  </a:lnTo>
                  <a:close/>
                  <a:moveTo>
                    <a:pt x="0" y="0"/>
                  </a:moveTo>
                  <a:lnTo>
                    <a:pt x="0" y="7392035"/>
                  </a:lnTo>
                  <a:lnTo>
                    <a:pt x="10368026" y="7392035"/>
                  </a:lnTo>
                  <a:lnTo>
                    <a:pt x="10368026" y="0"/>
                  </a:lnTo>
                  <a:close/>
                </a:path>
              </a:pathLst>
            </a:custGeom>
            <a:blipFill>
              <a:blip r:embed="rId2"/>
              <a:stretch>
                <a:fillRect l="-4" t="-32" b="-31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" name="Freeform 4"/>
          <p:cNvSpPr/>
          <p:nvPr/>
        </p:nvSpPr>
        <p:spPr>
          <a:xfrm>
            <a:off x="995989" y="822174"/>
            <a:ext cx="5168970" cy="4190050"/>
          </a:xfrm>
          <a:custGeom>
            <a:avLst/>
            <a:gdLst/>
            <a:ahLst/>
            <a:cxnLst/>
            <a:rect l="l" t="t" r="r" b="b"/>
            <a:pathLst>
              <a:path w="5168970" h="4190050">
                <a:moveTo>
                  <a:pt x="0" y="0"/>
                </a:moveTo>
                <a:lnTo>
                  <a:pt x="5168970" y="0"/>
                </a:lnTo>
                <a:lnTo>
                  <a:pt x="5168970" y="4190050"/>
                </a:lnTo>
                <a:lnTo>
                  <a:pt x="0" y="4190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" t="-225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6155528" y="822174"/>
            <a:ext cx="4134920" cy="5230462"/>
          </a:xfrm>
          <a:custGeom>
            <a:avLst/>
            <a:gdLst/>
            <a:ahLst/>
            <a:cxnLst/>
            <a:rect l="l" t="t" r="r" b="b"/>
            <a:pathLst>
              <a:path w="4134920" h="5230462">
                <a:moveTo>
                  <a:pt x="0" y="0"/>
                </a:moveTo>
                <a:lnTo>
                  <a:pt x="4134920" y="0"/>
                </a:lnTo>
                <a:lnTo>
                  <a:pt x="4134920" y="5230461"/>
                </a:lnTo>
                <a:lnTo>
                  <a:pt x="0" y="52304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0" r="-188" b="-180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995989" y="5002771"/>
            <a:ext cx="5168970" cy="1049865"/>
          </a:xfrm>
          <a:custGeom>
            <a:avLst/>
            <a:gdLst/>
            <a:ahLst/>
            <a:cxnLst/>
            <a:rect l="l" t="t" r="r" b="b"/>
            <a:pathLst>
              <a:path w="5168970" h="1049865">
                <a:moveTo>
                  <a:pt x="0" y="0"/>
                </a:moveTo>
                <a:lnTo>
                  <a:pt x="5168970" y="0"/>
                </a:lnTo>
                <a:lnTo>
                  <a:pt x="5168970" y="1049864"/>
                </a:lnTo>
                <a:lnTo>
                  <a:pt x="0" y="10498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3" b="-902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143989" y="7486124"/>
            <a:ext cx="5124525" cy="3990946"/>
            <a:chOff x="0" y="0"/>
            <a:chExt cx="2905239" cy="2262581"/>
          </a:xfrm>
        </p:grpSpPr>
        <p:sp>
          <p:nvSpPr>
            <p:cNvPr id="8" name="Freeform 8"/>
            <p:cNvSpPr/>
            <p:nvPr/>
          </p:nvSpPr>
          <p:spPr>
            <a:xfrm flipV="1">
              <a:off x="0" y="0"/>
              <a:ext cx="2905252" cy="2262632"/>
            </a:xfrm>
            <a:custGeom>
              <a:avLst/>
              <a:gdLst/>
              <a:ahLst/>
              <a:cxnLst/>
              <a:rect l="l" t="t" r="r" b="b"/>
              <a:pathLst>
                <a:path w="2905252" h="2262632">
                  <a:moveTo>
                    <a:pt x="2905252" y="2262632"/>
                  </a:moveTo>
                  <a:lnTo>
                    <a:pt x="0" y="2224532"/>
                  </a:lnTo>
                  <a:lnTo>
                    <a:pt x="29083" y="0"/>
                  </a:lnTo>
                  <a:lnTo>
                    <a:pt x="2905252" y="37719"/>
                  </a:lnTo>
                  <a:lnTo>
                    <a:pt x="2905252" y="2262632"/>
                  </a:lnTo>
                  <a:close/>
                </a:path>
              </a:pathLst>
            </a:custGeom>
            <a:blipFill>
              <a:blip r:embed="rId6"/>
              <a:stretch>
                <a:fillRect l="-131" t="-831" b="-144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254110" y="7460072"/>
            <a:ext cx="2055039" cy="3950781"/>
            <a:chOff x="0" y="0"/>
            <a:chExt cx="1165060" cy="2239810"/>
          </a:xfrm>
        </p:grpSpPr>
        <p:sp>
          <p:nvSpPr>
            <p:cNvPr id="10" name="Freeform 10"/>
            <p:cNvSpPr/>
            <p:nvPr/>
          </p:nvSpPr>
          <p:spPr>
            <a:xfrm flipV="1">
              <a:off x="0" y="0"/>
              <a:ext cx="1165098" cy="2239772"/>
            </a:xfrm>
            <a:custGeom>
              <a:avLst/>
              <a:gdLst/>
              <a:ahLst/>
              <a:cxnLst/>
              <a:rect l="l" t="t" r="r" b="b"/>
              <a:pathLst>
                <a:path w="1165098" h="2239772">
                  <a:moveTo>
                    <a:pt x="1135888" y="2239772"/>
                  </a:moveTo>
                  <a:lnTo>
                    <a:pt x="0" y="2224913"/>
                  </a:lnTo>
                  <a:lnTo>
                    <a:pt x="0" y="0"/>
                  </a:lnTo>
                  <a:lnTo>
                    <a:pt x="1165098" y="15240"/>
                  </a:lnTo>
                  <a:lnTo>
                    <a:pt x="1135888" y="2239772"/>
                  </a:lnTo>
                  <a:close/>
                </a:path>
              </a:pathLst>
            </a:custGeom>
            <a:blipFill>
              <a:blip r:embed="rId7"/>
              <a:stretch>
                <a:fillRect l="-1" t="-180" r="-386" b="-1825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95989" y="7486124"/>
            <a:ext cx="5125959" cy="3990946"/>
            <a:chOff x="0" y="0"/>
            <a:chExt cx="2906052" cy="2262581"/>
          </a:xfrm>
        </p:grpSpPr>
        <p:sp>
          <p:nvSpPr>
            <p:cNvPr id="12" name="Freeform 12"/>
            <p:cNvSpPr/>
            <p:nvPr/>
          </p:nvSpPr>
          <p:spPr>
            <a:xfrm flipV="1">
              <a:off x="0" y="0"/>
              <a:ext cx="2906014" cy="2262632"/>
            </a:xfrm>
            <a:custGeom>
              <a:avLst/>
              <a:gdLst/>
              <a:ahLst/>
              <a:cxnLst/>
              <a:rect l="l" t="t" r="r" b="b"/>
              <a:pathLst>
                <a:path w="2906014" h="2262632">
                  <a:moveTo>
                    <a:pt x="2906014" y="2262632"/>
                  </a:moveTo>
                  <a:lnTo>
                    <a:pt x="0" y="2224532"/>
                  </a:lnTo>
                  <a:lnTo>
                    <a:pt x="29083" y="0"/>
                  </a:lnTo>
                  <a:lnTo>
                    <a:pt x="2906014" y="37719"/>
                  </a:lnTo>
                  <a:lnTo>
                    <a:pt x="2906014" y="2262632"/>
                  </a:lnTo>
                  <a:close/>
                </a:path>
              </a:pathLst>
            </a:custGeom>
            <a:blipFill>
              <a:blip r:embed="rId8"/>
              <a:stretch>
                <a:fillRect l="-104" t="-831" r="-1" b="-144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107522" y="7460072"/>
            <a:ext cx="2053605" cy="3950736"/>
            <a:chOff x="0" y="0"/>
            <a:chExt cx="1164247" cy="2239785"/>
          </a:xfrm>
        </p:grpSpPr>
        <p:sp>
          <p:nvSpPr>
            <p:cNvPr id="14" name="Freeform 14"/>
            <p:cNvSpPr/>
            <p:nvPr/>
          </p:nvSpPr>
          <p:spPr>
            <a:xfrm flipV="1">
              <a:off x="0" y="0"/>
              <a:ext cx="1164209" cy="2239772"/>
            </a:xfrm>
            <a:custGeom>
              <a:avLst/>
              <a:gdLst/>
              <a:ahLst/>
              <a:cxnLst/>
              <a:rect l="l" t="t" r="r" b="b"/>
              <a:pathLst>
                <a:path w="1164209" h="2239772">
                  <a:moveTo>
                    <a:pt x="1135126" y="2239772"/>
                  </a:moveTo>
                  <a:lnTo>
                    <a:pt x="0" y="2224913"/>
                  </a:lnTo>
                  <a:lnTo>
                    <a:pt x="0" y="0"/>
                  </a:lnTo>
                  <a:lnTo>
                    <a:pt x="1164209" y="15240"/>
                  </a:lnTo>
                  <a:lnTo>
                    <a:pt x="1135126" y="2239772"/>
                  </a:lnTo>
                  <a:close/>
                </a:path>
              </a:pathLst>
            </a:custGeom>
            <a:blipFill>
              <a:blip r:embed="rId9"/>
              <a:stretch>
                <a:fillRect t="-180" r="-464" b="-1825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95112" y="8222718"/>
            <a:ext cx="5883412" cy="125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7"/>
              </a:lnSpc>
            </a:pPr>
            <a:r>
              <a:rPr lang="en-US" sz="3605" spc="-7">
                <a:solidFill>
                  <a:srgbClr val="F15D65"/>
                </a:solidFill>
                <a:latin typeface="IBM Plex Sans Bold"/>
              </a:rPr>
              <a:t>Mache dir Notizen während dem Video.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70908" y="7902581"/>
            <a:ext cx="5883412" cy="189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7"/>
              </a:lnSpc>
            </a:pPr>
            <a:r>
              <a:rPr lang="en-US" sz="3605" spc="-7">
                <a:solidFill>
                  <a:srgbClr val="005359"/>
                </a:solidFill>
                <a:latin typeface="IBM Plex Sans Bold"/>
              </a:rPr>
              <a:t>Tauscht euch in der Firmgruppe aus:</a:t>
            </a:r>
          </a:p>
          <a:p>
            <a:pPr algn="l">
              <a:lnSpc>
                <a:spcPts val="5047"/>
              </a:lnSpc>
            </a:pPr>
            <a:r>
              <a:rPr lang="en-US" sz="3605" spc="-7">
                <a:solidFill>
                  <a:srgbClr val="005359"/>
                </a:solidFill>
                <a:latin typeface="IBM Plex Sans"/>
              </a:rPr>
              <a:t>“Berufung” heißt für mich...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964227"/>
            <a:ext cx="18288000" cy="13038676"/>
            <a:chOff x="0" y="0"/>
            <a:chExt cx="10367988" cy="73919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68026" cy="7392035"/>
            </a:xfrm>
            <a:custGeom>
              <a:avLst/>
              <a:gdLst/>
              <a:ahLst/>
              <a:cxnLst/>
              <a:rect l="l" t="t" r="r" b="b"/>
              <a:pathLst>
                <a:path w="10368026" h="7392035">
                  <a:moveTo>
                    <a:pt x="5833999" y="1012825"/>
                  </a:moveTo>
                  <a:lnTo>
                    <a:pt x="5833999" y="3978021"/>
                  </a:lnTo>
                  <a:lnTo>
                    <a:pt x="564642" y="3978021"/>
                  </a:lnTo>
                  <a:lnTo>
                    <a:pt x="564642" y="1012825"/>
                  </a:lnTo>
                  <a:close/>
                  <a:moveTo>
                    <a:pt x="4597654" y="4775962"/>
                  </a:moveTo>
                  <a:lnTo>
                    <a:pt x="4626737" y="7000494"/>
                  </a:lnTo>
                  <a:lnTo>
                    <a:pt x="593725" y="7053325"/>
                  </a:lnTo>
                  <a:lnTo>
                    <a:pt x="564642" y="4828793"/>
                  </a:lnTo>
                  <a:lnTo>
                    <a:pt x="4597654" y="4775961"/>
                  </a:lnTo>
                  <a:close/>
                  <a:moveTo>
                    <a:pt x="9217025" y="4775962"/>
                  </a:moveTo>
                  <a:lnTo>
                    <a:pt x="9246108" y="7000494"/>
                  </a:lnTo>
                  <a:lnTo>
                    <a:pt x="5213096" y="7053325"/>
                  </a:lnTo>
                  <a:lnTo>
                    <a:pt x="5184013" y="4828793"/>
                  </a:lnTo>
                  <a:lnTo>
                    <a:pt x="9217025" y="4775961"/>
                  </a:lnTo>
                  <a:close/>
                  <a:moveTo>
                    <a:pt x="0" y="0"/>
                  </a:moveTo>
                  <a:lnTo>
                    <a:pt x="0" y="7392035"/>
                  </a:lnTo>
                  <a:lnTo>
                    <a:pt x="10368026" y="7392035"/>
                  </a:lnTo>
                  <a:lnTo>
                    <a:pt x="10368026" y="0"/>
                  </a:lnTo>
                  <a:close/>
                </a:path>
              </a:pathLst>
            </a:custGeom>
            <a:blipFill>
              <a:blip r:embed="rId2"/>
              <a:stretch>
                <a:fillRect l="-4" t="-32" b="-31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" name="Freeform 4"/>
          <p:cNvSpPr/>
          <p:nvPr/>
        </p:nvSpPr>
        <p:spPr>
          <a:xfrm>
            <a:off x="995989" y="822174"/>
            <a:ext cx="5168970" cy="4190050"/>
          </a:xfrm>
          <a:custGeom>
            <a:avLst/>
            <a:gdLst/>
            <a:ahLst/>
            <a:cxnLst/>
            <a:rect l="l" t="t" r="r" b="b"/>
            <a:pathLst>
              <a:path w="5168970" h="4190050">
                <a:moveTo>
                  <a:pt x="0" y="0"/>
                </a:moveTo>
                <a:lnTo>
                  <a:pt x="5168970" y="0"/>
                </a:lnTo>
                <a:lnTo>
                  <a:pt x="5168970" y="4190050"/>
                </a:lnTo>
                <a:lnTo>
                  <a:pt x="0" y="4190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" t="-225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6155528" y="822174"/>
            <a:ext cx="4134920" cy="5230462"/>
          </a:xfrm>
          <a:custGeom>
            <a:avLst/>
            <a:gdLst/>
            <a:ahLst/>
            <a:cxnLst/>
            <a:rect l="l" t="t" r="r" b="b"/>
            <a:pathLst>
              <a:path w="4134920" h="5230462">
                <a:moveTo>
                  <a:pt x="0" y="0"/>
                </a:moveTo>
                <a:lnTo>
                  <a:pt x="4134920" y="0"/>
                </a:lnTo>
                <a:lnTo>
                  <a:pt x="4134920" y="5230461"/>
                </a:lnTo>
                <a:lnTo>
                  <a:pt x="0" y="52304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0" r="-188" b="-180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995989" y="5002771"/>
            <a:ext cx="5168970" cy="1049865"/>
          </a:xfrm>
          <a:custGeom>
            <a:avLst/>
            <a:gdLst/>
            <a:ahLst/>
            <a:cxnLst/>
            <a:rect l="l" t="t" r="r" b="b"/>
            <a:pathLst>
              <a:path w="5168970" h="1049865">
                <a:moveTo>
                  <a:pt x="0" y="0"/>
                </a:moveTo>
                <a:lnTo>
                  <a:pt x="5168970" y="0"/>
                </a:lnTo>
                <a:lnTo>
                  <a:pt x="5168970" y="1049864"/>
                </a:lnTo>
                <a:lnTo>
                  <a:pt x="0" y="10498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3" b="-902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143989" y="7486124"/>
            <a:ext cx="5124525" cy="3990946"/>
            <a:chOff x="0" y="0"/>
            <a:chExt cx="2905239" cy="2262581"/>
          </a:xfrm>
        </p:grpSpPr>
        <p:sp>
          <p:nvSpPr>
            <p:cNvPr id="8" name="Freeform 8"/>
            <p:cNvSpPr/>
            <p:nvPr/>
          </p:nvSpPr>
          <p:spPr>
            <a:xfrm flipV="1">
              <a:off x="0" y="0"/>
              <a:ext cx="2905252" cy="2262632"/>
            </a:xfrm>
            <a:custGeom>
              <a:avLst/>
              <a:gdLst/>
              <a:ahLst/>
              <a:cxnLst/>
              <a:rect l="l" t="t" r="r" b="b"/>
              <a:pathLst>
                <a:path w="2905252" h="2262632">
                  <a:moveTo>
                    <a:pt x="2905252" y="2262632"/>
                  </a:moveTo>
                  <a:lnTo>
                    <a:pt x="0" y="2224532"/>
                  </a:lnTo>
                  <a:lnTo>
                    <a:pt x="29083" y="0"/>
                  </a:lnTo>
                  <a:lnTo>
                    <a:pt x="2905252" y="37719"/>
                  </a:lnTo>
                  <a:lnTo>
                    <a:pt x="2905252" y="2262632"/>
                  </a:lnTo>
                  <a:close/>
                </a:path>
              </a:pathLst>
            </a:custGeom>
            <a:blipFill>
              <a:blip r:embed="rId6"/>
              <a:stretch>
                <a:fillRect l="-131" t="-831" b="-144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254110" y="7460072"/>
            <a:ext cx="2055039" cy="3950781"/>
            <a:chOff x="0" y="0"/>
            <a:chExt cx="1165060" cy="2239810"/>
          </a:xfrm>
        </p:grpSpPr>
        <p:sp>
          <p:nvSpPr>
            <p:cNvPr id="10" name="Freeform 10"/>
            <p:cNvSpPr/>
            <p:nvPr/>
          </p:nvSpPr>
          <p:spPr>
            <a:xfrm flipV="1">
              <a:off x="0" y="0"/>
              <a:ext cx="1165098" cy="2239772"/>
            </a:xfrm>
            <a:custGeom>
              <a:avLst/>
              <a:gdLst/>
              <a:ahLst/>
              <a:cxnLst/>
              <a:rect l="l" t="t" r="r" b="b"/>
              <a:pathLst>
                <a:path w="1165098" h="2239772">
                  <a:moveTo>
                    <a:pt x="1135888" y="2239772"/>
                  </a:moveTo>
                  <a:lnTo>
                    <a:pt x="0" y="2224913"/>
                  </a:lnTo>
                  <a:lnTo>
                    <a:pt x="0" y="0"/>
                  </a:lnTo>
                  <a:lnTo>
                    <a:pt x="1165098" y="15240"/>
                  </a:lnTo>
                  <a:lnTo>
                    <a:pt x="1135888" y="2239772"/>
                  </a:lnTo>
                  <a:close/>
                </a:path>
              </a:pathLst>
            </a:custGeom>
            <a:blipFill>
              <a:blip r:embed="rId7"/>
              <a:stretch>
                <a:fillRect l="-1" t="-180" r="-386" b="-1825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95989" y="7486124"/>
            <a:ext cx="5125959" cy="3990946"/>
            <a:chOff x="0" y="0"/>
            <a:chExt cx="2906052" cy="2262581"/>
          </a:xfrm>
        </p:grpSpPr>
        <p:sp>
          <p:nvSpPr>
            <p:cNvPr id="12" name="Freeform 12"/>
            <p:cNvSpPr/>
            <p:nvPr/>
          </p:nvSpPr>
          <p:spPr>
            <a:xfrm flipV="1">
              <a:off x="0" y="0"/>
              <a:ext cx="2906014" cy="2262632"/>
            </a:xfrm>
            <a:custGeom>
              <a:avLst/>
              <a:gdLst/>
              <a:ahLst/>
              <a:cxnLst/>
              <a:rect l="l" t="t" r="r" b="b"/>
              <a:pathLst>
                <a:path w="2906014" h="2262632">
                  <a:moveTo>
                    <a:pt x="2906014" y="2262632"/>
                  </a:moveTo>
                  <a:lnTo>
                    <a:pt x="0" y="2224532"/>
                  </a:lnTo>
                  <a:lnTo>
                    <a:pt x="29083" y="0"/>
                  </a:lnTo>
                  <a:lnTo>
                    <a:pt x="2906014" y="37719"/>
                  </a:lnTo>
                  <a:lnTo>
                    <a:pt x="2906014" y="2262632"/>
                  </a:lnTo>
                  <a:close/>
                </a:path>
              </a:pathLst>
            </a:custGeom>
            <a:blipFill>
              <a:blip r:embed="rId8"/>
              <a:stretch>
                <a:fillRect l="-104" t="-831" r="-1" b="-144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107522" y="7460072"/>
            <a:ext cx="2053605" cy="3950736"/>
            <a:chOff x="0" y="0"/>
            <a:chExt cx="1164247" cy="2239785"/>
          </a:xfrm>
        </p:grpSpPr>
        <p:sp>
          <p:nvSpPr>
            <p:cNvPr id="14" name="Freeform 14"/>
            <p:cNvSpPr/>
            <p:nvPr/>
          </p:nvSpPr>
          <p:spPr>
            <a:xfrm flipV="1">
              <a:off x="0" y="0"/>
              <a:ext cx="1164209" cy="2239772"/>
            </a:xfrm>
            <a:custGeom>
              <a:avLst/>
              <a:gdLst/>
              <a:ahLst/>
              <a:cxnLst/>
              <a:rect l="l" t="t" r="r" b="b"/>
              <a:pathLst>
                <a:path w="1164209" h="2239772">
                  <a:moveTo>
                    <a:pt x="1135126" y="2239772"/>
                  </a:moveTo>
                  <a:lnTo>
                    <a:pt x="0" y="2224913"/>
                  </a:lnTo>
                  <a:lnTo>
                    <a:pt x="0" y="0"/>
                  </a:lnTo>
                  <a:lnTo>
                    <a:pt x="1164209" y="15240"/>
                  </a:lnTo>
                  <a:lnTo>
                    <a:pt x="1135126" y="2239772"/>
                  </a:lnTo>
                  <a:close/>
                </a:path>
              </a:pathLst>
            </a:custGeom>
            <a:blipFill>
              <a:blip r:embed="rId9"/>
              <a:stretch>
                <a:fillRect t="-180" r="-464" b="-1825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95112" y="8222718"/>
            <a:ext cx="5883412" cy="125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7"/>
              </a:lnSpc>
            </a:pPr>
            <a:r>
              <a:rPr lang="en-US" sz="3605" spc="-7">
                <a:solidFill>
                  <a:srgbClr val="005359"/>
                </a:solidFill>
                <a:latin typeface="IBM Plex Sans Bold"/>
              </a:rPr>
              <a:t>Mache dir Notizen während dem Video.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70908" y="7902581"/>
            <a:ext cx="5883412" cy="189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7"/>
              </a:lnSpc>
            </a:pPr>
            <a:r>
              <a:rPr lang="en-US" sz="3605" spc="-7">
                <a:solidFill>
                  <a:srgbClr val="F15D65"/>
                </a:solidFill>
                <a:latin typeface="IBM Plex Sans Bold"/>
              </a:rPr>
              <a:t>Tauscht euch in der Firmgruppe aus:</a:t>
            </a:r>
          </a:p>
          <a:p>
            <a:pPr algn="l">
              <a:lnSpc>
                <a:spcPts val="5047"/>
              </a:lnSpc>
            </a:pPr>
            <a:r>
              <a:rPr lang="en-US" sz="3605" spc="-7">
                <a:solidFill>
                  <a:srgbClr val="F15D65"/>
                </a:solidFill>
                <a:latin typeface="IBM Plex Sans"/>
              </a:rPr>
              <a:t>“Berufung” heißt für mich...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2751676"/>
            <a:ext cx="18288000" cy="13038676"/>
            <a:chOff x="0" y="0"/>
            <a:chExt cx="10367988" cy="73919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68026" cy="7392161"/>
            </a:xfrm>
            <a:custGeom>
              <a:avLst/>
              <a:gdLst/>
              <a:ahLst/>
              <a:cxnLst/>
              <a:rect l="l" t="t" r="r" b="b"/>
              <a:pathLst>
                <a:path w="10368026" h="7392161">
                  <a:moveTo>
                    <a:pt x="0" y="0"/>
                  </a:moveTo>
                  <a:lnTo>
                    <a:pt x="0" y="7392035"/>
                  </a:lnTo>
                  <a:lnTo>
                    <a:pt x="3164713" y="7392035"/>
                  </a:lnTo>
                  <a:lnTo>
                    <a:pt x="3338703" y="7064375"/>
                  </a:lnTo>
                  <a:lnTo>
                    <a:pt x="1241806" y="7091807"/>
                  </a:lnTo>
                  <a:lnTo>
                    <a:pt x="1215517" y="5089271"/>
                  </a:lnTo>
                  <a:lnTo>
                    <a:pt x="4409567" y="5047488"/>
                  </a:lnTo>
                  <a:lnTo>
                    <a:pt x="4672076" y="4553077"/>
                  </a:lnTo>
                  <a:lnTo>
                    <a:pt x="2110867" y="0"/>
                  </a:lnTo>
                  <a:close/>
                  <a:moveTo>
                    <a:pt x="4758817" y="0"/>
                  </a:moveTo>
                  <a:lnTo>
                    <a:pt x="7320026" y="4553204"/>
                  </a:lnTo>
                  <a:lnTo>
                    <a:pt x="7076059" y="5012690"/>
                  </a:lnTo>
                  <a:lnTo>
                    <a:pt x="9846437" y="4976495"/>
                  </a:lnTo>
                  <a:lnTo>
                    <a:pt x="9872599" y="6979031"/>
                  </a:lnTo>
                  <a:lnTo>
                    <a:pt x="6005195" y="7029703"/>
                  </a:lnTo>
                  <a:lnTo>
                    <a:pt x="5812663" y="7392161"/>
                  </a:lnTo>
                  <a:lnTo>
                    <a:pt x="10368026" y="7392161"/>
                  </a:lnTo>
                  <a:lnTo>
                    <a:pt x="10368026" y="0"/>
                  </a:lnTo>
                  <a:close/>
                </a:path>
              </a:pathLst>
            </a:custGeom>
            <a:blipFill>
              <a:blip r:embed="rId2"/>
              <a:stretch>
                <a:fillRect t="-32" r="-4" b="-2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723272" y="-2751676"/>
            <a:ext cx="9188411" cy="13038676"/>
            <a:chOff x="0" y="0"/>
            <a:chExt cx="3906876" cy="55439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06774" cy="5543931"/>
            </a:xfrm>
            <a:custGeom>
              <a:avLst/>
              <a:gdLst/>
              <a:ahLst/>
              <a:cxnLst/>
              <a:rect l="l" t="t" r="r" b="b"/>
              <a:pathLst>
                <a:path w="3906774" h="5543931">
                  <a:moveTo>
                    <a:pt x="0" y="0"/>
                  </a:moveTo>
                  <a:lnTo>
                    <a:pt x="1920875" y="3414903"/>
                  </a:lnTo>
                  <a:lnTo>
                    <a:pt x="790321" y="5543931"/>
                  </a:lnTo>
                  <a:lnTo>
                    <a:pt x="2776347" y="5543931"/>
                  </a:lnTo>
                  <a:lnTo>
                    <a:pt x="3906774" y="3414776"/>
                  </a:lnTo>
                  <a:lnTo>
                    <a:pt x="19860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723272" y="-2751676"/>
            <a:ext cx="9188433" cy="13038676"/>
            <a:chOff x="0" y="0"/>
            <a:chExt cx="5209184" cy="7391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09286" cy="7392035"/>
            </a:xfrm>
            <a:custGeom>
              <a:avLst/>
              <a:gdLst/>
              <a:ahLst/>
              <a:cxnLst/>
              <a:rect l="l" t="t" r="r" b="b"/>
              <a:pathLst>
                <a:path w="5209286" h="7392035">
                  <a:moveTo>
                    <a:pt x="0" y="0"/>
                  </a:moveTo>
                  <a:lnTo>
                    <a:pt x="2561209" y="4553204"/>
                  </a:lnTo>
                  <a:lnTo>
                    <a:pt x="2298700" y="5047488"/>
                  </a:lnTo>
                  <a:lnTo>
                    <a:pt x="4965319" y="5012563"/>
                  </a:lnTo>
                  <a:lnTo>
                    <a:pt x="5209286" y="4553077"/>
                  </a:lnTo>
                  <a:lnTo>
                    <a:pt x="2647950" y="0"/>
                  </a:lnTo>
                  <a:close/>
                  <a:moveTo>
                    <a:pt x="3894328" y="7029450"/>
                  </a:moveTo>
                  <a:lnTo>
                    <a:pt x="1227836" y="7064375"/>
                  </a:lnTo>
                  <a:lnTo>
                    <a:pt x="1053846" y="7392035"/>
                  </a:lnTo>
                  <a:lnTo>
                    <a:pt x="3701796" y="7392035"/>
                  </a:lnTo>
                  <a:lnTo>
                    <a:pt x="3894328" y="7029577"/>
                  </a:lnTo>
                  <a:close/>
                </a:path>
              </a:pathLst>
            </a:custGeom>
            <a:blipFill>
              <a:blip r:embed="rId3"/>
              <a:stretch>
                <a:fillRect l="-14" t="-12" r="-14" b="-4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143972" y="6158621"/>
            <a:ext cx="5098495" cy="3598922"/>
            <a:chOff x="0" y="0"/>
            <a:chExt cx="2890482" cy="2040331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2890520" cy="2040382"/>
            </a:xfrm>
            <a:custGeom>
              <a:avLst/>
              <a:gdLst/>
              <a:ahLst/>
              <a:cxnLst/>
              <a:rect l="l" t="t" r="r" b="b"/>
              <a:pathLst>
                <a:path w="2890520" h="2040382">
                  <a:moveTo>
                    <a:pt x="2890520" y="2040382"/>
                  </a:moveTo>
                  <a:lnTo>
                    <a:pt x="0" y="2002536"/>
                  </a:lnTo>
                  <a:lnTo>
                    <a:pt x="26289" y="0"/>
                  </a:lnTo>
                  <a:lnTo>
                    <a:pt x="2123186" y="27432"/>
                  </a:lnTo>
                  <a:lnTo>
                    <a:pt x="2890520" y="1472692"/>
                  </a:lnTo>
                  <a:lnTo>
                    <a:pt x="2890520" y="2040382"/>
                  </a:lnTo>
                  <a:close/>
                </a:path>
              </a:pathLst>
            </a:custGeom>
            <a:blipFill>
              <a:blip r:embed="rId4"/>
              <a:stretch>
                <a:fillRect l="-171" t="-3948" r="1" b="-14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592442" y="7882455"/>
            <a:ext cx="6821769" cy="1765119"/>
            <a:chOff x="0" y="0"/>
            <a:chExt cx="3867455" cy="1000696"/>
          </a:xfrm>
        </p:grpSpPr>
        <p:sp>
          <p:nvSpPr>
            <p:cNvPr id="11" name="Freeform 11"/>
            <p:cNvSpPr/>
            <p:nvPr/>
          </p:nvSpPr>
          <p:spPr>
            <a:xfrm flipV="1">
              <a:off x="0" y="0"/>
              <a:ext cx="3867404" cy="1000633"/>
            </a:xfrm>
            <a:custGeom>
              <a:avLst/>
              <a:gdLst/>
              <a:ahLst/>
              <a:cxnLst/>
              <a:rect l="l" t="t" r="r" b="b"/>
              <a:pathLst>
                <a:path w="3867404" h="1000633">
                  <a:moveTo>
                    <a:pt x="531368" y="1000633"/>
                  </a:moveTo>
                  <a:lnTo>
                    <a:pt x="0" y="0"/>
                  </a:lnTo>
                  <a:lnTo>
                    <a:pt x="3867404" y="50673"/>
                  </a:lnTo>
                  <a:lnTo>
                    <a:pt x="3855085" y="1000633"/>
                  </a:lnTo>
                  <a:close/>
                </a:path>
              </a:pathLst>
            </a:custGeom>
            <a:blipFill>
              <a:blip r:embed="rId5"/>
              <a:stretch>
                <a:fillRect l="-4553" r="-134" b="-6535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228041" y="6151632"/>
            <a:ext cx="549820" cy="1035505"/>
            <a:chOff x="0" y="0"/>
            <a:chExt cx="311709" cy="587058"/>
          </a:xfrm>
        </p:grpSpPr>
        <p:sp>
          <p:nvSpPr>
            <p:cNvPr id="13" name="Freeform 13"/>
            <p:cNvSpPr/>
            <p:nvPr/>
          </p:nvSpPr>
          <p:spPr>
            <a:xfrm flipV="1">
              <a:off x="0" y="0"/>
              <a:ext cx="311658" cy="586994"/>
            </a:xfrm>
            <a:custGeom>
              <a:avLst/>
              <a:gdLst/>
              <a:ahLst/>
              <a:cxnLst/>
              <a:rect l="l" t="t" r="r" b="b"/>
              <a:pathLst>
                <a:path w="311658" h="586994">
                  <a:moveTo>
                    <a:pt x="311658" y="586994"/>
                  </a:moveTo>
                  <a:lnTo>
                    <a:pt x="0" y="582930"/>
                  </a:lnTo>
                  <a:lnTo>
                    <a:pt x="0" y="0"/>
                  </a:lnTo>
                  <a:lnTo>
                    <a:pt x="311658" y="586994"/>
                  </a:lnTo>
                  <a:close/>
                </a:path>
              </a:pathLst>
            </a:custGeom>
            <a:blipFill>
              <a:blip r:embed="rId6"/>
              <a:stretch>
                <a:fillRect t="-13048" r="-87208" b="-6855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522011" y="6026094"/>
            <a:ext cx="5870448" cy="1870787"/>
            <a:chOff x="0" y="0"/>
            <a:chExt cx="3328124" cy="1060602"/>
          </a:xfrm>
        </p:grpSpPr>
        <p:sp>
          <p:nvSpPr>
            <p:cNvPr id="15" name="Freeform 15"/>
            <p:cNvSpPr/>
            <p:nvPr/>
          </p:nvSpPr>
          <p:spPr>
            <a:xfrm flipV="1">
              <a:off x="0" y="0"/>
              <a:ext cx="3328162" cy="1060577"/>
            </a:xfrm>
            <a:custGeom>
              <a:avLst/>
              <a:gdLst/>
              <a:ahLst/>
              <a:cxnLst/>
              <a:rect l="l" t="t" r="r" b="b"/>
              <a:pathLst>
                <a:path w="3328162" h="1060577">
                  <a:moveTo>
                    <a:pt x="3314192" y="1060577"/>
                  </a:moveTo>
                  <a:lnTo>
                    <a:pt x="543941" y="1024255"/>
                  </a:lnTo>
                  <a:lnTo>
                    <a:pt x="0" y="0"/>
                  </a:lnTo>
                  <a:lnTo>
                    <a:pt x="3328162" y="0"/>
                  </a:lnTo>
                  <a:lnTo>
                    <a:pt x="3314192" y="1060577"/>
                  </a:lnTo>
                  <a:close/>
                </a:path>
              </a:pathLst>
            </a:custGeom>
            <a:blipFill>
              <a:blip r:embed="rId7"/>
              <a:stretch>
                <a:fillRect l="-3841" t="-511" r="-523" b="-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619058" y="6137944"/>
            <a:ext cx="2202843" cy="2669689"/>
            <a:chOff x="0" y="0"/>
            <a:chExt cx="1248854" cy="15135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48791" cy="1513459"/>
            </a:xfrm>
            <a:custGeom>
              <a:avLst/>
              <a:gdLst/>
              <a:ahLst/>
              <a:cxnLst/>
              <a:rect l="l" t="t" r="r" b="b"/>
              <a:pathLst>
                <a:path w="1248791" h="1513459">
                  <a:moveTo>
                    <a:pt x="1248791" y="0"/>
                  </a:moveTo>
                  <a:lnTo>
                    <a:pt x="656971" y="7747"/>
                  </a:lnTo>
                  <a:lnTo>
                    <a:pt x="0" y="1244981"/>
                  </a:lnTo>
                  <a:lnTo>
                    <a:pt x="0" y="1513459"/>
                  </a:lnTo>
                  <a:lnTo>
                    <a:pt x="1248791" y="1513459"/>
                  </a:lnTo>
                  <a:lnTo>
                    <a:pt x="1248791" y="0"/>
                  </a:lnTo>
                  <a:close/>
                </a:path>
              </a:pathLst>
            </a:custGeom>
            <a:blipFill>
              <a:blip r:embed="rId8"/>
              <a:stretch>
                <a:fillRect t="-1971" r="-6" b="-4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8817533" y="6109181"/>
            <a:ext cx="2202866" cy="2698452"/>
            <a:chOff x="0" y="0"/>
            <a:chExt cx="1248867" cy="152982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48918" cy="1529842"/>
            </a:xfrm>
            <a:custGeom>
              <a:avLst/>
              <a:gdLst/>
              <a:ahLst/>
              <a:cxnLst/>
              <a:rect l="l" t="t" r="r" b="b"/>
              <a:pathLst>
                <a:path w="1248918" h="1529842">
                  <a:moveTo>
                    <a:pt x="1248918" y="0"/>
                  </a:moveTo>
                  <a:lnTo>
                    <a:pt x="0" y="16383"/>
                  </a:lnTo>
                  <a:lnTo>
                    <a:pt x="0" y="1529842"/>
                  </a:lnTo>
                  <a:lnTo>
                    <a:pt x="1248918" y="1529842"/>
                  </a:lnTo>
                  <a:lnTo>
                    <a:pt x="1248918" y="0"/>
                  </a:lnTo>
                  <a:close/>
                </a:path>
              </a:pathLst>
            </a:custGeom>
            <a:blipFill>
              <a:blip r:embed="rId9"/>
              <a:stretch>
                <a:fillRect t="-884" r="4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016030" y="6090072"/>
            <a:ext cx="1465366" cy="1814089"/>
            <a:chOff x="0" y="0"/>
            <a:chExt cx="830758" cy="102845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30707" cy="1028446"/>
            </a:xfrm>
            <a:custGeom>
              <a:avLst/>
              <a:gdLst/>
              <a:ahLst/>
              <a:cxnLst/>
              <a:rect l="l" t="t" r="r" b="b"/>
              <a:pathLst>
                <a:path w="830707" h="1028446">
                  <a:moveTo>
                    <a:pt x="830707" y="0"/>
                  </a:moveTo>
                  <a:lnTo>
                    <a:pt x="0" y="10922"/>
                  </a:lnTo>
                  <a:lnTo>
                    <a:pt x="0" y="1028446"/>
                  </a:lnTo>
                  <a:lnTo>
                    <a:pt x="284734" y="1028446"/>
                  </a:lnTo>
                  <a:lnTo>
                    <a:pt x="830707" y="0"/>
                  </a:lnTo>
                  <a:close/>
                </a:path>
              </a:pathLst>
            </a:custGeom>
            <a:blipFill>
              <a:blip r:embed="rId10"/>
              <a:stretch>
                <a:fillRect t="-261" r="-275" b="-1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5888906" y="8325868"/>
            <a:ext cx="734498" cy="1383265"/>
            <a:chOff x="0" y="0"/>
            <a:chExt cx="416408" cy="78421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6433" cy="784225"/>
            </a:xfrm>
            <a:custGeom>
              <a:avLst/>
              <a:gdLst/>
              <a:ahLst/>
              <a:cxnLst/>
              <a:rect l="l" t="t" r="r" b="b"/>
              <a:pathLst>
                <a:path w="416433" h="784225">
                  <a:moveTo>
                    <a:pt x="416433" y="0"/>
                  </a:moveTo>
                  <a:lnTo>
                    <a:pt x="0" y="784225"/>
                  </a:lnTo>
                  <a:lnTo>
                    <a:pt x="416433" y="778764"/>
                  </a:lnTo>
                  <a:lnTo>
                    <a:pt x="416433" y="0"/>
                  </a:lnTo>
                  <a:close/>
                </a:path>
              </a:pathLst>
            </a:custGeom>
            <a:blipFill>
              <a:blip r:embed="rId11"/>
              <a:stretch>
                <a:fillRect l="-466" t="-30914" r="6" b="-35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016030" y="7898225"/>
            <a:ext cx="505264" cy="951567"/>
            <a:chOff x="0" y="0"/>
            <a:chExt cx="286448" cy="53947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86512" cy="539496"/>
            </a:xfrm>
            <a:custGeom>
              <a:avLst/>
              <a:gdLst/>
              <a:ahLst/>
              <a:cxnLst/>
              <a:rect l="l" t="t" r="r" b="b"/>
              <a:pathLst>
                <a:path w="286512" h="539496">
                  <a:moveTo>
                    <a:pt x="0" y="0"/>
                  </a:moveTo>
                  <a:lnTo>
                    <a:pt x="0" y="539496"/>
                  </a:lnTo>
                  <a:lnTo>
                    <a:pt x="286512" y="0"/>
                  </a:lnTo>
                  <a:close/>
                </a:path>
              </a:pathLst>
            </a:custGeom>
            <a:blipFill>
              <a:blip r:embed="rId12"/>
              <a:stretch>
                <a:fillRect r="-45580" b="-9081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6619058" y="8801697"/>
            <a:ext cx="4401340" cy="897849"/>
            <a:chOff x="0" y="0"/>
            <a:chExt cx="2495245" cy="50901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495169" cy="509016"/>
            </a:xfrm>
            <a:custGeom>
              <a:avLst/>
              <a:gdLst/>
              <a:ahLst/>
              <a:cxnLst/>
              <a:rect l="l" t="t" r="r" b="b"/>
              <a:pathLst>
                <a:path w="2495169" h="509016">
                  <a:moveTo>
                    <a:pt x="0" y="0"/>
                  </a:moveTo>
                  <a:lnTo>
                    <a:pt x="0" y="509016"/>
                  </a:lnTo>
                  <a:lnTo>
                    <a:pt x="2252599" y="479552"/>
                  </a:lnTo>
                  <a:lnTo>
                    <a:pt x="2495169" y="22606"/>
                  </a:lnTo>
                  <a:lnTo>
                    <a:pt x="2495169" y="0"/>
                  </a:lnTo>
                  <a:close/>
                </a:path>
              </a:pathLst>
            </a:custGeom>
            <a:blipFill>
              <a:blip r:embed="rId13"/>
              <a:stretch>
                <a:fillRect r="-3" b="-161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193610" y="3619148"/>
            <a:ext cx="5309340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6">
                <a:solidFill>
                  <a:srgbClr val="FFFFFF"/>
                </a:solidFill>
                <a:latin typeface="IBM Plex Sans"/>
              </a:rPr>
              <a:t>Entdeckst Du einen roten Faden in dem, was Du auf den letzten Seiten im Heft über Dich und die Welt herausgefunden hast?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076741" y="9774760"/>
            <a:ext cx="1933668" cy="202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46"/>
              </a:lnSpc>
            </a:pPr>
            <a:r>
              <a:rPr lang="en-US" sz="1175" spc="-2">
                <a:solidFill>
                  <a:srgbClr val="231F20"/>
                </a:solidFill>
                <a:latin typeface="IBM Plex Sans"/>
              </a:rPr>
              <a:t>© oatawa – stock.adobe.com</a:t>
            </a:r>
          </a:p>
        </p:txBody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3159615" y="1028700"/>
            <a:ext cx="3336728" cy="3336728"/>
            <a:chOff x="0" y="0"/>
            <a:chExt cx="1730159" cy="1730159"/>
          </a:xfrm>
        </p:grpSpPr>
        <p:sp>
          <p:nvSpPr>
            <p:cNvPr id="31" name="Freeform 31"/>
            <p:cNvSpPr/>
            <p:nvPr/>
          </p:nvSpPr>
          <p:spPr>
            <a:xfrm flipV="1">
              <a:off x="0" y="0"/>
              <a:ext cx="1730121" cy="1730121"/>
            </a:xfrm>
            <a:custGeom>
              <a:avLst/>
              <a:gdLst/>
              <a:ahLst/>
              <a:cxnLst/>
              <a:rect l="l" t="t" r="r" b="b"/>
              <a:pathLst>
                <a:path w="1730121" h="1730121">
                  <a:moveTo>
                    <a:pt x="1344549" y="1730121"/>
                  </a:moveTo>
                  <a:lnTo>
                    <a:pt x="0" y="1344549"/>
                  </a:lnTo>
                  <a:lnTo>
                    <a:pt x="385572" y="0"/>
                  </a:lnTo>
                  <a:lnTo>
                    <a:pt x="1730121" y="385572"/>
                  </a:lnTo>
                  <a:lnTo>
                    <a:pt x="1344549" y="1730121"/>
                  </a:lnTo>
                  <a:close/>
                </a:path>
              </a:pathLst>
            </a:custGeom>
            <a:blipFill>
              <a:blip r:embed="rId14"/>
              <a:stretch>
                <a:fillRect l="-237" t="-286" r="-301" b="-25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143972" y="1337593"/>
            <a:ext cx="4054484" cy="202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 spc="-11">
                <a:solidFill>
                  <a:srgbClr val="FFFFFF"/>
                </a:solidFill>
                <a:latin typeface="IBM Plex Sans Bold"/>
              </a:rPr>
              <a:t>WAS IST DEIN RUF?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</Words>
  <Application>Microsoft Office PowerPoint</Application>
  <PresentationFormat>Benutzerdefiniert</PresentationFormat>
  <Paragraphs>67</Paragraphs>
  <Slides>12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1" baseType="lpstr">
      <vt:lpstr>IBM Plex Sans Italics</vt:lpstr>
      <vt:lpstr>IBM Plex Sans Condensed</vt:lpstr>
      <vt:lpstr>Calibri</vt:lpstr>
      <vt:lpstr>Arial</vt:lpstr>
      <vt:lpstr>IBM Plex Sans Bold</vt:lpstr>
      <vt:lpstr>Open Sans Bold</vt:lpstr>
      <vt:lpstr>IBM Plex Sans</vt:lpstr>
      <vt:lpstr>Montserrat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Berufungstrack - Präsentation</dc:title>
  <dc:creator>Hübner, Marius</dc:creator>
  <cp:lastModifiedBy>Hübner, Marius</cp:lastModifiedBy>
  <cp:revision>2</cp:revision>
  <dcterms:created xsi:type="dcterms:W3CDTF">2006-08-16T00:00:00Z</dcterms:created>
  <dcterms:modified xsi:type="dcterms:W3CDTF">2023-11-27T11:57:37Z</dcterms:modified>
  <dc:identifier>DAF04ljMurk</dc:identifier>
</cp:coreProperties>
</file>